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ags/tag5.xml" ContentType="application/vnd.openxmlformats-officedocument.presentationml.tags+xml"/>
  <Override PartName="/ppt/theme/themeOverride14.xml" ContentType="application/vnd.openxmlformats-officedocument.themeOverride+xml"/>
  <Override PartName="/ppt/notesSlides/notesSlide14.xml" ContentType="application/vnd.openxmlformats-officedocument.presentationml.notesSlide+xml"/>
  <Override PartName="/ppt/theme/themeOverride15.xml" ContentType="application/vnd.openxmlformats-officedocument.themeOverride+xml"/>
  <Override PartName="/ppt/notesSlides/notesSlide15.xml" ContentType="application/vnd.openxmlformats-officedocument.presentationml.notesSlide+xml"/>
  <Override PartName="/ppt/theme/themeOverride16.xml" ContentType="application/vnd.openxmlformats-officedocument.themeOverride+xml"/>
  <Override PartName="/ppt/notesSlides/notesSlide16.xml" ContentType="application/vnd.openxmlformats-officedocument.presentationml.notesSlide+xml"/>
  <Override PartName="/ppt/theme/themeOverride17.xml" ContentType="application/vnd.openxmlformats-officedocument.themeOverride+xml"/>
  <Override PartName="/ppt/notesSlides/notesSlide17.xml" ContentType="application/vnd.openxmlformats-officedocument.presentationml.notesSlide+xml"/>
  <Override PartName="/ppt/theme/themeOverride18.xml" ContentType="application/vnd.openxmlformats-officedocument.themeOverride+xml"/>
  <Override PartName="/ppt/notesSlides/notesSlide18.xml" ContentType="application/vnd.openxmlformats-officedocument.presentationml.notesSlide+xml"/>
  <Override PartName="/ppt/theme/themeOverride19.xml" ContentType="application/vnd.openxmlformats-officedocument.themeOverride+xml"/>
  <Override PartName="/ppt/notesSlides/notesSlide19.xml" ContentType="application/vnd.openxmlformats-officedocument.presentationml.notesSlide+xml"/>
  <Override PartName="/ppt/theme/themeOverride20.xml" ContentType="application/vnd.openxmlformats-officedocument.themeOverr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449" r:id="rId2"/>
    <p:sldId id="443" r:id="rId3"/>
    <p:sldId id="450" r:id="rId4"/>
    <p:sldId id="444" r:id="rId5"/>
    <p:sldId id="395" r:id="rId6"/>
    <p:sldId id="405" r:id="rId7"/>
    <p:sldId id="409" r:id="rId8"/>
    <p:sldId id="410" r:id="rId9"/>
    <p:sldId id="411" r:id="rId10"/>
    <p:sldId id="448" r:id="rId11"/>
    <p:sldId id="447" r:id="rId12"/>
    <p:sldId id="433" r:id="rId13"/>
    <p:sldId id="414" r:id="rId14"/>
    <p:sldId id="412" r:id="rId15"/>
    <p:sldId id="422" r:id="rId16"/>
    <p:sldId id="428" r:id="rId17"/>
    <p:sldId id="424" r:id="rId18"/>
    <p:sldId id="429" r:id="rId19"/>
    <p:sldId id="430" r:id="rId20"/>
    <p:sldId id="431" r:id="rId21"/>
    <p:sldId id="363" r:id="rId22"/>
    <p:sldId id="364" r:id="rId23"/>
    <p:sldId id="385" r:id="rId24"/>
    <p:sldId id="384" r:id="rId25"/>
    <p:sldId id="388" r:id="rId26"/>
    <p:sldId id="369" r:id="rId27"/>
    <p:sldId id="393" r:id="rId28"/>
    <p:sldId id="368" r:id="rId29"/>
    <p:sldId id="383" r:id="rId30"/>
    <p:sldId id="379" r:id="rId31"/>
    <p:sldId id="404" r:id="rId32"/>
    <p:sldId id="452" r:id="rId33"/>
  </p:sldIdLst>
  <p:sldSz cx="12192000"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1AFAF"/>
    <a:srgbClr val="F70B0B"/>
    <a:srgbClr val="FF3300"/>
    <a:srgbClr val="FFFF99"/>
    <a:srgbClr val="FCF60A"/>
    <a:srgbClr val="FFD961"/>
    <a:srgbClr val="0033CC"/>
    <a:srgbClr val="003399"/>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23" autoAdjust="0"/>
  </p:normalViewPr>
  <p:slideViewPr>
    <p:cSldViewPr snapToGrid="0">
      <p:cViewPr>
        <p:scale>
          <a:sx n="75" d="100"/>
          <a:sy n="75" d="100"/>
        </p:scale>
        <p:origin x="735" y="3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9D9F9A-7E23-4B9E-BAFD-404DAFB055D8}" type="datetimeFigureOut">
              <a:rPr lang="en-US" smtClean="0"/>
              <a:t>09-Dec-23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334D84-31F8-4F9A-8616-CDD275422990}" type="slidenum">
              <a:rPr lang="en-US" smtClean="0"/>
              <a:t>‹#›</a:t>
            </a:fld>
            <a:endParaRPr lang="en-US"/>
          </a:p>
        </p:txBody>
      </p:sp>
    </p:spTree>
    <p:extLst>
      <p:ext uri="{BB962C8B-B14F-4D97-AF65-F5344CB8AC3E}">
        <p14:creationId xmlns:p14="http://schemas.microsoft.com/office/powerpoint/2010/main" val="3116932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4D84-31F8-4F9A-8616-CDD275422990}" type="slidenum">
              <a:rPr lang="en-US" smtClean="0"/>
              <a:t>1</a:t>
            </a:fld>
            <a:endParaRPr lang="en-US"/>
          </a:p>
        </p:txBody>
      </p:sp>
    </p:spTree>
    <p:extLst>
      <p:ext uri="{BB962C8B-B14F-4D97-AF65-F5344CB8AC3E}">
        <p14:creationId xmlns:p14="http://schemas.microsoft.com/office/powerpoint/2010/main" val="1524731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4D84-31F8-4F9A-8616-CDD275422990}" type="slidenum">
              <a:rPr lang="en-US" smtClean="0"/>
              <a:t>10</a:t>
            </a:fld>
            <a:endParaRPr lang="en-US"/>
          </a:p>
        </p:txBody>
      </p:sp>
    </p:spTree>
    <p:extLst>
      <p:ext uri="{BB962C8B-B14F-4D97-AF65-F5344CB8AC3E}">
        <p14:creationId xmlns:p14="http://schemas.microsoft.com/office/powerpoint/2010/main" val="2795440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4D84-31F8-4F9A-8616-CDD275422990}" type="slidenum">
              <a:rPr lang="en-US" smtClean="0"/>
              <a:t>11</a:t>
            </a:fld>
            <a:endParaRPr lang="en-US"/>
          </a:p>
        </p:txBody>
      </p:sp>
    </p:spTree>
    <p:extLst>
      <p:ext uri="{BB962C8B-B14F-4D97-AF65-F5344CB8AC3E}">
        <p14:creationId xmlns:p14="http://schemas.microsoft.com/office/powerpoint/2010/main" val="3938230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4D84-31F8-4F9A-8616-CDD275422990}" type="slidenum">
              <a:rPr lang="en-US" smtClean="0"/>
              <a:t>12</a:t>
            </a:fld>
            <a:endParaRPr lang="en-US"/>
          </a:p>
        </p:txBody>
      </p:sp>
    </p:spTree>
    <p:extLst>
      <p:ext uri="{BB962C8B-B14F-4D97-AF65-F5344CB8AC3E}">
        <p14:creationId xmlns:p14="http://schemas.microsoft.com/office/powerpoint/2010/main" val="1921758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4D84-31F8-4F9A-8616-CDD275422990}" type="slidenum">
              <a:rPr lang="en-US" smtClean="0"/>
              <a:t>13</a:t>
            </a:fld>
            <a:endParaRPr lang="en-US"/>
          </a:p>
        </p:txBody>
      </p:sp>
    </p:spTree>
    <p:extLst>
      <p:ext uri="{BB962C8B-B14F-4D97-AF65-F5344CB8AC3E}">
        <p14:creationId xmlns:p14="http://schemas.microsoft.com/office/powerpoint/2010/main" val="1990962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4D84-31F8-4F9A-8616-CDD275422990}" type="slidenum">
              <a:rPr lang="en-US" smtClean="0"/>
              <a:t>15</a:t>
            </a:fld>
            <a:endParaRPr lang="en-US"/>
          </a:p>
        </p:txBody>
      </p:sp>
    </p:spTree>
    <p:extLst>
      <p:ext uri="{BB962C8B-B14F-4D97-AF65-F5344CB8AC3E}">
        <p14:creationId xmlns:p14="http://schemas.microsoft.com/office/powerpoint/2010/main" val="1592369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4D84-31F8-4F9A-8616-CDD275422990}" type="slidenum">
              <a:rPr lang="en-US" smtClean="0"/>
              <a:t>16</a:t>
            </a:fld>
            <a:endParaRPr lang="en-US"/>
          </a:p>
        </p:txBody>
      </p:sp>
    </p:spTree>
    <p:extLst>
      <p:ext uri="{BB962C8B-B14F-4D97-AF65-F5344CB8AC3E}">
        <p14:creationId xmlns:p14="http://schemas.microsoft.com/office/powerpoint/2010/main" val="653729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4D84-31F8-4F9A-8616-CDD275422990}" type="slidenum">
              <a:rPr lang="en-US" smtClean="0"/>
              <a:t>17</a:t>
            </a:fld>
            <a:endParaRPr lang="en-US"/>
          </a:p>
        </p:txBody>
      </p:sp>
    </p:spTree>
    <p:extLst>
      <p:ext uri="{BB962C8B-B14F-4D97-AF65-F5344CB8AC3E}">
        <p14:creationId xmlns:p14="http://schemas.microsoft.com/office/powerpoint/2010/main" val="1263454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4D84-31F8-4F9A-8616-CDD275422990}" type="slidenum">
              <a:rPr lang="en-US" smtClean="0"/>
              <a:t>18</a:t>
            </a:fld>
            <a:endParaRPr lang="en-US"/>
          </a:p>
        </p:txBody>
      </p:sp>
    </p:spTree>
    <p:extLst>
      <p:ext uri="{BB962C8B-B14F-4D97-AF65-F5344CB8AC3E}">
        <p14:creationId xmlns:p14="http://schemas.microsoft.com/office/powerpoint/2010/main" val="2728211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4D84-31F8-4F9A-8616-CDD275422990}" type="slidenum">
              <a:rPr lang="en-US" smtClean="0"/>
              <a:t>19</a:t>
            </a:fld>
            <a:endParaRPr lang="en-US"/>
          </a:p>
        </p:txBody>
      </p:sp>
    </p:spTree>
    <p:extLst>
      <p:ext uri="{BB962C8B-B14F-4D97-AF65-F5344CB8AC3E}">
        <p14:creationId xmlns:p14="http://schemas.microsoft.com/office/powerpoint/2010/main" val="2332704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4D84-31F8-4F9A-8616-CDD275422990}" type="slidenum">
              <a:rPr lang="en-US" smtClean="0"/>
              <a:t>20</a:t>
            </a:fld>
            <a:endParaRPr lang="en-US"/>
          </a:p>
        </p:txBody>
      </p:sp>
    </p:spTree>
    <p:extLst>
      <p:ext uri="{BB962C8B-B14F-4D97-AF65-F5344CB8AC3E}">
        <p14:creationId xmlns:p14="http://schemas.microsoft.com/office/powerpoint/2010/main" val="1514637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4D84-31F8-4F9A-8616-CDD275422990}" type="slidenum">
              <a:rPr lang="en-US" smtClean="0"/>
              <a:t>2</a:t>
            </a:fld>
            <a:endParaRPr lang="en-US"/>
          </a:p>
        </p:txBody>
      </p:sp>
    </p:spTree>
    <p:extLst>
      <p:ext uri="{BB962C8B-B14F-4D97-AF65-F5344CB8AC3E}">
        <p14:creationId xmlns:p14="http://schemas.microsoft.com/office/powerpoint/2010/main" val="525603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4D84-31F8-4F9A-8616-CDD275422990}" type="slidenum">
              <a:rPr lang="en-US" smtClean="0"/>
              <a:t>24</a:t>
            </a:fld>
            <a:endParaRPr lang="en-US"/>
          </a:p>
        </p:txBody>
      </p:sp>
    </p:spTree>
    <p:extLst>
      <p:ext uri="{BB962C8B-B14F-4D97-AF65-F5344CB8AC3E}">
        <p14:creationId xmlns:p14="http://schemas.microsoft.com/office/powerpoint/2010/main" val="3398533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4D84-31F8-4F9A-8616-CDD275422990}" type="slidenum">
              <a:rPr lang="en-US" smtClean="0"/>
              <a:t>3</a:t>
            </a:fld>
            <a:endParaRPr lang="en-US"/>
          </a:p>
        </p:txBody>
      </p:sp>
    </p:spTree>
    <p:extLst>
      <p:ext uri="{BB962C8B-B14F-4D97-AF65-F5344CB8AC3E}">
        <p14:creationId xmlns:p14="http://schemas.microsoft.com/office/powerpoint/2010/main" val="1483577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4D84-31F8-4F9A-8616-CDD275422990}" type="slidenum">
              <a:rPr lang="en-US" smtClean="0"/>
              <a:t>4</a:t>
            </a:fld>
            <a:endParaRPr lang="en-US"/>
          </a:p>
        </p:txBody>
      </p:sp>
    </p:spTree>
    <p:extLst>
      <p:ext uri="{BB962C8B-B14F-4D97-AF65-F5344CB8AC3E}">
        <p14:creationId xmlns:p14="http://schemas.microsoft.com/office/powerpoint/2010/main" val="1692112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4D84-31F8-4F9A-8616-CDD275422990}" type="slidenum">
              <a:rPr lang="en-US" smtClean="0"/>
              <a:t>5</a:t>
            </a:fld>
            <a:endParaRPr lang="en-US"/>
          </a:p>
        </p:txBody>
      </p:sp>
    </p:spTree>
    <p:extLst>
      <p:ext uri="{BB962C8B-B14F-4D97-AF65-F5344CB8AC3E}">
        <p14:creationId xmlns:p14="http://schemas.microsoft.com/office/powerpoint/2010/main" val="3032289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4D84-31F8-4F9A-8616-CDD275422990}" type="slidenum">
              <a:rPr lang="en-US" smtClean="0"/>
              <a:t>6</a:t>
            </a:fld>
            <a:endParaRPr lang="en-US"/>
          </a:p>
        </p:txBody>
      </p:sp>
    </p:spTree>
    <p:extLst>
      <p:ext uri="{BB962C8B-B14F-4D97-AF65-F5344CB8AC3E}">
        <p14:creationId xmlns:p14="http://schemas.microsoft.com/office/powerpoint/2010/main" val="1105243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4D84-31F8-4F9A-8616-CDD275422990}" type="slidenum">
              <a:rPr lang="en-US" smtClean="0"/>
              <a:t>7</a:t>
            </a:fld>
            <a:endParaRPr lang="en-US"/>
          </a:p>
        </p:txBody>
      </p:sp>
    </p:spTree>
    <p:extLst>
      <p:ext uri="{BB962C8B-B14F-4D97-AF65-F5344CB8AC3E}">
        <p14:creationId xmlns:p14="http://schemas.microsoft.com/office/powerpoint/2010/main" val="1536743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4D84-31F8-4F9A-8616-CDD275422990}" type="slidenum">
              <a:rPr lang="en-US" smtClean="0"/>
              <a:t>8</a:t>
            </a:fld>
            <a:endParaRPr lang="en-US"/>
          </a:p>
        </p:txBody>
      </p:sp>
    </p:spTree>
    <p:extLst>
      <p:ext uri="{BB962C8B-B14F-4D97-AF65-F5344CB8AC3E}">
        <p14:creationId xmlns:p14="http://schemas.microsoft.com/office/powerpoint/2010/main" val="3458519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334D84-31F8-4F9A-8616-CDD275422990}" type="slidenum">
              <a:rPr lang="en-US" smtClean="0"/>
              <a:t>9</a:t>
            </a:fld>
            <a:endParaRPr lang="en-US"/>
          </a:p>
        </p:txBody>
      </p:sp>
    </p:spTree>
    <p:extLst>
      <p:ext uri="{BB962C8B-B14F-4D97-AF65-F5344CB8AC3E}">
        <p14:creationId xmlns:p14="http://schemas.microsoft.com/office/powerpoint/2010/main" val="37598251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182339499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ECAA5FF-243E-4F22-B09F-B98EDD5E6797}" type="datetimeFigureOut">
              <a:rPr lang="en-US" smtClean="0"/>
              <a:t>09-Dec-23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E7259E-4817-4C3D-ABDB-8B2665F99473}" type="slidenum">
              <a:rPr lang="en-US" smtClean="0"/>
              <a:t>‹#›</a:t>
            </a:fld>
            <a:endParaRPr lang="en-US"/>
          </a:p>
        </p:txBody>
      </p:sp>
    </p:spTree>
    <p:extLst>
      <p:ext uri="{BB962C8B-B14F-4D97-AF65-F5344CB8AC3E}">
        <p14:creationId xmlns:p14="http://schemas.microsoft.com/office/powerpoint/2010/main" val="300625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CAA5FF-243E-4F22-B09F-B98EDD5E6797}" type="datetimeFigureOut">
              <a:rPr lang="en-US" smtClean="0"/>
              <a:t>09-Dec-23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E7259E-4817-4C3D-ABDB-8B2665F99473}" type="slidenum">
              <a:rPr lang="en-US" smtClean="0"/>
              <a:t>‹#›</a:t>
            </a:fld>
            <a:endParaRPr lang="en-US"/>
          </a:p>
        </p:txBody>
      </p:sp>
    </p:spTree>
    <p:extLst>
      <p:ext uri="{BB962C8B-B14F-4D97-AF65-F5344CB8AC3E}">
        <p14:creationId xmlns:p14="http://schemas.microsoft.com/office/powerpoint/2010/main" val="2383106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CAA5FF-243E-4F22-B09F-B98EDD5E6797}" type="datetimeFigureOut">
              <a:rPr lang="en-US" smtClean="0"/>
              <a:t>09-Dec-23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E7259E-4817-4C3D-ABDB-8B2665F99473}" type="slidenum">
              <a:rPr lang="en-US" smtClean="0"/>
              <a:t>‹#›</a:t>
            </a:fld>
            <a:endParaRPr lang="en-US"/>
          </a:p>
        </p:txBody>
      </p:sp>
    </p:spTree>
    <p:extLst>
      <p:ext uri="{BB962C8B-B14F-4D97-AF65-F5344CB8AC3E}">
        <p14:creationId xmlns:p14="http://schemas.microsoft.com/office/powerpoint/2010/main" val="3732804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9697516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CAA5FF-243E-4F22-B09F-B98EDD5E6797}" type="datetimeFigureOut">
              <a:rPr lang="en-US" smtClean="0"/>
              <a:t>09-Dec-23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E7259E-4817-4C3D-ABDB-8B2665F99473}" type="slidenum">
              <a:rPr lang="en-US" smtClean="0"/>
              <a:t>‹#›</a:t>
            </a:fld>
            <a:endParaRPr lang="en-US"/>
          </a:p>
        </p:txBody>
      </p:sp>
    </p:spTree>
    <p:extLst>
      <p:ext uri="{BB962C8B-B14F-4D97-AF65-F5344CB8AC3E}">
        <p14:creationId xmlns:p14="http://schemas.microsoft.com/office/powerpoint/2010/main" val="3283156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CAA5FF-243E-4F22-B09F-B98EDD5E6797}" type="datetimeFigureOut">
              <a:rPr lang="en-US" smtClean="0"/>
              <a:t>09-Dec-23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E7259E-4817-4C3D-ABDB-8B2665F99473}" type="slidenum">
              <a:rPr lang="en-US" smtClean="0"/>
              <a:t>‹#›</a:t>
            </a:fld>
            <a:endParaRPr lang="en-US"/>
          </a:p>
        </p:txBody>
      </p:sp>
    </p:spTree>
    <p:extLst>
      <p:ext uri="{BB962C8B-B14F-4D97-AF65-F5344CB8AC3E}">
        <p14:creationId xmlns:p14="http://schemas.microsoft.com/office/powerpoint/2010/main" val="2818827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ECAA5FF-243E-4F22-B09F-B98EDD5E6797}" type="datetimeFigureOut">
              <a:rPr lang="en-US" smtClean="0"/>
              <a:t>09-Dec-23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E7259E-4817-4C3D-ABDB-8B2665F99473}" type="slidenum">
              <a:rPr lang="en-US" smtClean="0"/>
              <a:t>‹#›</a:t>
            </a:fld>
            <a:endParaRPr lang="en-US"/>
          </a:p>
        </p:txBody>
      </p:sp>
    </p:spTree>
    <p:extLst>
      <p:ext uri="{BB962C8B-B14F-4D97-AF65-F5344CB8AC3E}">
        <p14:creationId xmlns:p14="http://schemas.microsoft.com/office/powerpoint/2010/main" val="2970626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ECAA5FF-243E-4F22-B09F-B98EDD5E6797}" type="datetimeFigureOut">
              <a:rPr lang="en-US" smtClean="0"/>
              <a:t>09-Dec-23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E7259E-4817-4C3D-ABDB-8B2665F99473}" type="slidenum">
              <a:rPr lang="en-US" smtClean="0"/>
              <a:t>‹#›</a:t>
            </a:fld>
            <a:endParaRPr lang="en-US"/>
          </a:p>
        </p:txBody>
      </p:sp>
    </p:spTree>
    <p:extLst>
      <p:ext uri="{BB962C8B-B14F-4D97-AF65-F5344CB8AC3E}">
        <p14:creationId xmlns:p14="http://schemas.microsoft.com/office/powerpoint/2010/main" val="2341739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CAA5FF-243E-4F22-B09F-B98EDD5E6797}" type="datetimeFigureOut">
              <a:rPr lang="en-US" smtClean="0"/>
              <a:t>09-Dec-23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E7259E-4817-4C3D-ABDB-8B2665F99473}" type="slidenum">
              <a:rPr lang="en-US" smtClean="0"/>
              <a:t>‹#›</a:t>
            </a:fld>
            <a:endParaRPr lang="en-US"/>
          </a:p>
        </p:txBody>
      </p:sp>
    </p:spTree>
    <p:extLst>
      <p:ext uri="{BB962C8B-B14F-4D97-AF65-F5344CB8AC3E}">
        <p14:creationId xmlns:p14="http://schemas.microsoft.com/office/powerpoint/2010/main" val="1520577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AA5FF-243E-4F22-B09F-B98EDD5E6797}" type="datetimeFigureOut">
              <a:rPr lang="en-US" smtClean="0"/>
              <a:t>09-Dec-23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E7259E-4817-4C3D-ABDB-8B2665F99473}" type="slidenum">
              <a:rPr lang="en-US" smtClean="0"/>
              <a:t>‹#›</a:t>
            </a:fld>
            <a:endParaRPr lang="en-US"/>
          </a:p>
        </p:txBody>
      </p:sp>
    </p:spTree>
    <p:extLst>
      <p:ext uri="{BB962C8B-B14F-4D97-AF65-F5344CB8AC3E}">
        <p14:creationId xmlns:p14="http://schemas.microsoft.com/office/powerpoint/2010/main" val="661377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CAA5FF-243E-4F22-B09F-B98EDD5E6797}" type="datetimeFigureOut">
              <a:rPr lang="en-US" smtClean="0"/>
              <a:t>09-Dec-23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E7259E-4817-4C3D-ABDB-8B2665F99473}" type="slidenum">
              <a:rPr lang="en-US" smtClean="0"/>
              <a:t>‹#›</a:t>
            </a:fld>
            <a:endParaRPr lang="en-US"/>
          </a:p>
        </p:txBody>
      </p:sp>
    </p:spTree>
    <p:extLst>
      <p:ext uri="{BB962C8B-B14F-4D97-AF65-F5344CB8AC3E}">
        <p14:creationId xmlns:p14="http://schemas.microsoft.com/office/powerpoint/2010/main" val="183051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CAA5FF-243E-4F22-B09F-B98EDD5E6797}" type="datetimeFigureOut">
              <a:rPr lang="en-US" smtClean="0"/>
              <a:t>09-Dec-23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E7259E-4817-4C3D-ABDB-8B2665F99473}" type="slidenum">
              <a:rPr lang="en-US" smtClean="0"/>
              <a:t>‹#›</a:t>
            </a:fld>
            <a:endParaRPr lang="en-US"/>
          </a:p>
        </p:txBody>
      </p:sp>
    </p:spTree>
    <p:extLst>
      <p:ext uri="{BB962C8B-B14F-4D97-AF65-F5344CB8AC3E}">
        <p14:creationId xmlns:p14="http://schemas.microsoft.com/office/powerpoint/2010/main" val="321863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3"/>
            </p:custDataLst>
            <p:extLst>
              <p:ext uri="{D42A27DB-BD31-4B8C-83A1-F6EECF244321}">
                <p14:modId xmlns:p14="http://schemas.microsoft.com/office/powerpoint/2010/main" val="16982748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4" imgW="395" imgH="394" progId="TCLayout.ActiveDocument.1">
                  <p:embed/>
                </p:oleObj>
              </mc:Choice>
              <mc:Fallback>
                <p:oleObj name="think-cell Slide" r:id="rId14" imgW="395" imgH="394" progId="TCLayout.ActiveDocument.1">
                  <p:embed/>
                  <p:pic>
                    <p:nvPicPr>
                      <p:cNvPr id="0" name=""/>
                      <p:cNvPicPr/>
                      <p:nvPr/>
                    </p:nvPicPr>
                    <p:blipFill>
                      <a:blip r:embed="rId15"/>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AA5FF-243E-4F22-B09F-B98EDD5E6797}" type="datetimeFigureOut">
              <a:rPr lang="en-US" smtClean="0"/>
              <a:t>09-Dec-23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E7259E-4817-4C3D-ABDB-8B2665F99473}" type="slidenum">
              <a:rPr lang="en-US" smtClean="0"/>
              <a:t>‹#›</a:t>
            </a:fld>
            <a:endParaRPr lang="en-US"/>
          </a:p>
        </p:txBody>
      </p:sp>
    </p:spTree>
    <p:extLst>
      <p:ext uri="{BB962C8B-B14F-4D97-AF65-F5344CB8AC3E}">
        <p14:creationId xmlns:p14="http://schemas.microsoft.com/office/powerpoint/2010/main" val="3112280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1.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0.xml"/><Relationship Id="rId7" Type="http://schemas.openxmlformats.org/officeDocument/2006/relationships/hyperlink" Target="https://www.amazon.sa/" TargetMode="External"/><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1.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2.png"/><Relationship Id="rId10" Type="http://schemas.openxmlformats.org/officeDocument/2006/relationships/image" Target="../media/image31.png"/><Relationship Id="rId4" Type="http://schemas.openxmlformats.org/officeDocument/2006/relationships/image" Target="../media/image24.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2.png"/><Relationship Id="rId3" Type="http://schemas.openxmlformats.org/officeDocument/2006/relationships/notesSlide" Target="../notesSlides/notesSlide12.xml"/><Relationship Id="rId7" Type="http://schemas.openxmlformats.org/officeDocument/2006/relationships/image" Target="../media/image35.png"/><Relationship Id="rId12"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hemeOverride" Target="../theme/themeOverride12.xml"/><Relationship Id="rId6" Type="http://schemas.openxmlformats.org/officeDocument/2006/relationships/image" Target="../media/image28.png"/><Relationship Id="rId11" Type="http://schemas.openxmlformats.org/officeDocument/2006/relationships/image" Target="../media/image27.png"/><Relationship Id="rId5" Type="http://schemas.microsoft.com/office/2007/relationships/hdphoto" Target="../media/hdphoto2.wdp"/><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5.png"/><Relationship Id="rId3" Type="http://schemas.openxmlformats.org/officeDocument/2006/relationships/notesSlide" Target="../notesSlides/notesSlide13.xml"/><Relationship Id="rId7" Type="http://schemas.openxmlformats.org/officeDocument/2006/relationships/image" Target="../media/image12.png"/><Relationship Id="rId12"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hemeOverride" Target="../theme/themeOverride13.xml"/><Relationship Id="rId6" Type="http://schemas.openxmlformats.org/officeDocument/2006/relationships/image" Target="../media/image41.png"/><Relationship Id="rId11" Type="http://schemas.openxmlformats.org/officeDocument/2006/relationships/hyperlink" Target="https://community.ebay.com/t5/iOS-App/Special-offer-and-discount-notifications/td-p/29944320" TargetMode="External"/><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oleObject" Target="../embeddings/oleObject4.bin"/><Relationship Id="rId7" Type="http://schemas.openxmlformats.org/officeDocument/2006/relationships/image" Target="../media/image48.png"/><Relationship Id="rId12"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1.emf"/><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8.png"/><Relationship Id="rId3" Type="http://schemas.openxmlformats.org/officeDocument/2006/relationships/notesSlide" Target="../notesSlides/notesSlide14.xml"/><Relationship Id="rId7" Type="http://schemas.openxmlformats.org/officeDocument/2006/relationships/image" Target="../media/image54.png"/><Relationship Id="rId12"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hemeOverride" Target="../theme/themeOverride14.xml"/><Relationship Id="rId6" Type="http://schemas.openxmlformats.org/officeDocument/2006/relationships/image" Target="../media/image22.png"/><Relationship Id="rId11" Type="http://schemas.openxmlformats.org/officeDocument/2006/relationships/image" Target="../media/image42.png"/><Relationship Id="rId5" Type="http://schemas.microsoft.com/office/2007/relationships/hdphoto" Target="../media/hdphoto3.wdp"/><Relationship Id="rId10" Type="http://schemas.openxmlformats.org/officeDocument/2006/relationships/image" Target="../media/image56.png"/><Relationship Id="rId4" Type="http://schemas.openxmlformats.org/officeDocument/2006/relationships/image" Target="../media/image53.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notesSlide" Target="../notesSlides/notesSlide15.xml"/><Relationship Id="rId7" Type="http://schemas.openxmlformats.org/officeDocument/2006/relationships/image" Target="../media/image59.png"/><Relationship Id="rId2" Type="http://schemas.openxmlformats.org/officeDocument/2006/relationships/slideLayout" Target="../slideLayouts/slideLayout2.xml"/><Relationship Id="rId1" Type="http://schemas.openxmlformats.org/officeDocument/2006/relationships/themeOverride" Target="../theme/themeOverride15.xml"/><Relationship Id="rId6" Type="http://schemas.openxmlformats.org/officeDocument/2006/relationships/image" Target="../media/image58.png"/><Relationship Id="rId5" Type="http://schemas.microsoft.com/office/2007/relationships/hdphoto" Target="../media/hdphoto3.wdp"/><Relationship Id="rId10" Type="http://schemas.openxmlformats.org/officeDocument/2006/relationships/image" Target="../media/image22.png"/><Relationship Id="rId4" Type="http://schemas.openxmlformats.org/officeDocument/2006/relationships/image" Target="../media/image53.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hyperlink" Target="https://www.eoiriyadh.gov.in/page/change-of-name/" TargetMode="External"/><Relationship Id="rId3" Type="http://schemas.openxmlformats.org/officeDocument/2006/relationships/notesSlide" Target="../notesSlides/notesSlide16.xm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16.xml"/><Relationship Id="rId6" Type="http://schemas.openxmlformats.org/officeDocument/2006/relationships/image" Target="../media/image58.png"/><Relationship Id="rId5" Type="http://schemas.microsoft.com/office/2007/relationships/hdphoto" Target="../media/hdphoto3.wdp"/><Relationship Id="rId10" Type="http://schemas.openxmlformats.org/officeDocument/2006/relationships/image" Target="../media/image22.png"/><Relationship Id="rId4" Type="http://schemas.openxmlformats.org/officeDocument/2006/relationships/image" Target="../media/image53.png"/><Relationship Id="rId9" Type="http://schemas.openxmlformats.org/officeDocument/2006/relationships/image" Target="../media/image62.png"/></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17.xml"/><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17.xml"/><Relationship Id="rId6" Type="http://schemas.openxmlformats.org/officeDocument/2006/relationships/image" Target="../media/image58.png"/><Relationship Id="rId5" Type="http://schemas.microsoft.com/office/2007/relationships/hdphoto" Target="../media/hdphoto3.wdp"/><Relationship Id="rId10" Type="http://schemas.openxmlformats.org/officeDocument/2006/relationships/image" Target="../media/image22.png"/><Relationship Id="rId4" Type="http://schemas.openxmlformats.org/officeDocument/2006/relationships/image" Target="../media/image53.png"/><Relationship Id="rId9" Type="http://schemas.openxmlformats.org/officeDocument/2006/relationships/hyperlink" Target="https://www.eoiriyadh.gov.in/page/change-of-name/"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eoiriyadh.gov.in/page/change-of-name/" TargetMode="External"/><Relationship Id="rId3" Type="http://schemas.openxmlformats.org/officeDocument/2006/relationships/notesSlide" Target="../notesSlides/notesSlide18.xml"/><Relationship Id="rId7"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hemeOverride" Target="../theme/themeOverride18.xml"/><Relationship Id="rId6" Type="http://schemas.openxmlformats.org/officeDocument/2006/relationships/image" Target="../media/image58.png"/><Relationship Id="rId5" Type="http://schemas.microsoft.com/office/2007/relationships/hdphoto" Target="../media/hdphoto3.wdp"/><Relationship Id="rId10" Type="http://schemas.openxmlformats.org/officeDocument/2006/relationships/image" Target="../media/image22.png"/><Relationship Id="rId4" Type="http://schemas.openxmlformats.org/officeDocument/2006/relationships/image" Target="../media/image53.png"/><Relationship Id="rId9"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19.xml"/><Relationship Id="rId7"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hemeOverride" Target="../theme/themeOverride19.xml"/><Relationship Id="rId6" Type="http://schemas.openxmlformats.org/officeDocument/2006/relationships/image" Target="../media/image58.png"/><Relationship Id="rId5" Type="http://schemas.microsoft.com/office/2007/relationships/hdphoto" Target="../media/hdphoto3.wdp"/><Relationship Id="rId10" Type="http://schemas.openxmlformats.org/officeDocument/2006/relationships/image" Target="../media/image22.png"/><Relationship Id="rId4" Type="http://schemas.openxmlformats.org/officeDocument/2006/relationships/image" Target="../media/image53.png"/><Relationship Id="rId9" Type="http://schemas.openxmlformats.org/officeDocument/2006/relationships/hyperlink" Target="mailto:wecare@ayzanlabs.com"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jpeg"/><Relationship Id="rId3" Type="http://schemas.openxmlformats.org/officeDocument/2006/relationships/slideLayout" Target="../slideLayouts/slideLayout1.xml"/><Relationship Id="rId7" Type="http://schemas.openxmlformats.org/officeDocument/2006/relationships/image" Target="../media/image22.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tags" Target="../tags/tag6.xml"/><Relationship Id="rId16" Type="http://schemas.openxmlformats.org/officeDocument/2006/relationships/image" Target="../media/image74.png"/><Relationship Id="rId1" Type="http://schemas.openxmlformats.org/officeDocument/2006/relationships/themeOverride" Target="../theme/themeOverride20.xml"/><Relationship Id="rId6" Type="http://schemas.openxmlformats.org/officeDocument/2006/relationships/image" Target="../media/image65.png"/><Relationship Id="rId11" Type="http://schemas.openxmlformats.org/officeDocument/2006/relationships/image" Target="../media/image69.png"/><Relationship Id="rId5" Type="http://schemas.openxmlformats.org/officeDocument/2006/relationships/image" Target="../media/image1.emf"/><Relationship Id="rId15" Type="http://schemas.openxmlformats.org/officeDocument/2006/relationships/image" Target="../media/image73.png"/><Relationship Id="rId10" Type="http://schemas.openxmlformats.org/officeDocument/2006/relationships/image" Target="../media/image68.png"/><Relationship Id="rId4" Type="http://schemas.openxmlformats.org/officeDocument/2006/relationships/oleObject" Target="../embeddings/oleObject5.bin"/><Relationship Id="rId9" Type="http://schemas.openxmlformats.org/officeDocument/2006/relationships/image" Target="../media/image67.png"/><Relationship Id="rId14" Type="http://schemas.openxmlformats.org/officeDocument/2006/relationships/image" Target="../media/image72.png"/></Relationships>
</file>

<file path=ppt/slides/_rels/slide22.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oleObject" Target="../embeddings/oleObject6.bin"/><Relationship Id="rId7" Type="http://schemas.openxmlformats.org/officeDocument/2006/relationships/image" Target="../media/image71.png"/><Relationship Id="rId12" Type="http://schemas.openxmlformats.org/officeDocument/2006/relationships/image" Target="../media/image74.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22.png"/><Relationship Id="rId11" Type="http://schemas.openxmlformats.org/officeDocument/2006/relationships/image" Target="../media/image69.png"/><Relationship Id="rId5" Type="http://schemas.openxmlformats.org/officeDocument/2006/relationships/image" Target="../media/image65.png"/><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image" Target="../media/image1.emf"/><Relationship Id="rId9" Type="http://schemas.openxmlformats.org/officeDocument/2006/relationships/image" Target="../media/image72.png"/><Relationship Id="rId14" Type="http://schemas.openxmlformats.org/officeDocument/2006/relationships/image" Target="../media/image77.png"/></Relationships>
</file>

<file path=ppt/slides/_rels/slide23.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65.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slideLayout" Target="../slideLayouts/slideLayout1.xml"/><Relationship Id="rId16" Type="http://schemas.openxmlformats.org/officeDocument/2006/relationships/image" Target="../media/image78.png"/><Relationship Id="rId1" Type="http://schemas.openxmlformats.org/officeDocument/2006/relationships/tags" Target="../tags/tag8.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1.emf"/><Relationship Id="rId15" Type="http://schemas.openxmlformats.org/officeDocument/2006/relationships/image" Target="../media/image42.png"/><Relationship Id="rId10" Type="http://schemas.openxmlformats.org/officeDocument/2006/relationships/image" Target="../media/image83.png"/><Relationship Id="rId4" Type="http://schemas.openxmlformats.org/officeDocument/2006/relationships/oleObject" Target="../embeddings/oleObject7.bin"/><Relationship Id="rId9" Type="http://schemas.openxmlformats.org/officeDocument/2006/relationships/image" Target="../media/image82.png"/><Relationship Id="rId14" Type="http://schemas.openxmlformats.org/officeDocument/2006/relationships/image" Target="../media/image87.png"/></Relationships>
</file>

<file path=ppt/slides/_rels/slide2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2.png"/><Relationship Id="rId18" Type="http://schemas.openxmlformats.org/officeDocument/2006/relationships/image" Target="../media/image97.png"/><Relationship Id="rId26" Type="http://schemas.openxmlformats.org/officeDocument/2006/relationships/image" Target="../media/image104.png"/><Relationship Id="rId3" Type="http://schemas.openxmlformats.org/officeDocument/2006/relationships/notesSlide" Target="../notesSlides/notesSlide20.xml"/><Relationship Id="rId21" Type="http://schemas.openxmlformats.org/officeDocument/2006/relationships/image" Target="../media/image71.png"/><Relationship Id="rId7" Type="http://schemas.openxmlformats.org/officeDocument/2006/relationships/image" Target="../media/image84.png"/><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3.png"/><Relationship Id="rId2" Type="http://schemas.openxmlformats.org/officeDocument/2006/relationships/slideLayout" Target="../slideLayouts/slideLayout1.xml"/><Relationship Id="rId16" Type="http://schemas.openxmlformats.org/officeDocument/2006/relationships/image" Target="../media/image95.png"/><Relationship Id="rId20" Type="http://schemas.openxmlformats.org/officeDocument/2006/relationships/image" Target="../media/image99.jpeg"/><Relationship Id="rId1" Type="http://schemas.openxmlformats.org/officeDocument/2006/relationships/tags" Target="../tags/tag9.xml"/><Relationship Id="rId6" Type="http://schemas.openxmlformats.org/officeDocument/2006/relationships/image" Target="../media/image65.png"/><Relationship Id="rId11" Type="http://schemas.openxmlformats.org/officeDocument/2006/relationships/image" Target="../media/image90.png"/><Relationship Id="rId24" Type="http://schemas.openxmlformats.org/officeDocument/2006/relationships/image" Target="../media/image102.png"/><Relationship Id="rId5" Type="http://schemas.openxmlformats.org/officeDocument/2006/relationships/image" Target="../media/image1.emf"/><Relationship Id="rId15" Type="http://schemas.openxmlformats.org/officeDocument/2006/relationships/image" Target="../media/image94.png"/><Relationship Id="rId23" Type="http://schemas.openxmlformats.org/officeDocument/2006/relationships/image" Target="../media/image101.png"/><Relationship Id="rId10" Type="http://schemas.openxmlformats.org/officeDocument/2006/relationships/image" Target="../media/image89.png"/><Relationship Id="rId19" Type="http://schemas.openxmlformats.org/officeDocument/2006/relationships/image" Target="../media/image98.jpeg"/><Relationship Id="rId4" Type="http://schemas.openxmlformats.org/officeDocument/2006/relationships/oleObject" Target="../embeddings/oleObject8.bin"/><Relationship Id="rId9" Type="http://schemas.openxmlformats.org/officeDocument/2006/relationships/image" Target="../media/image79.png"/><Relationship Id="rId14" Type="http://schemas.openxmlformats.org/officeDocument/2006/relationships/image" Target="../media/image93.png"/><Relationship Id="rId22" Type="http://schemas.openxmlformats.org/officeDocument/2006/relationships/image" Target="../media/image100.png"/><Relationship Id="rId27" Type="http://schemas.openxmlformats.org/officeDocument/2006/relationships/image" Target="../media/image78.png"/></Relationships>
</file>

<file path=ppt/slides/_rels/slide2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oleObject" Target="../embeddings/oleObject9.bin"/><Relationship Id="rId7" Type="http://schemas.openxmlformats.org/officeDocument/2006/relationships/image" Target="../media/image96.png"/><Relationship Id="rId12"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92.png"/><Relationship Id="rId11" Type="http://schemas.openxmlformats.org/officeDocument/2006/relationships/image" Target="../media/image72.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1.emf"/><Relationship Id="rId9" Type="http://schemas.openxmlformats.org/officeDocument/2006/relationships/image" Target="../media/image95.png"/></Relationships>
</file>

<file path=ppt/slides/_rels/slide26.xml.rels><?xml version="1.0" encoding="UTF-8" standalone="yes"?>
<Relationships xmlns="http://schemas.openxmlformats.org/package/2006/relationships"><Relationship Id="rId13" Type="http://schemas.openxmlformats.org/officeDocument/2006/relationships/image" Target="../media/image91.png"/><Relationship Id="rId18" Type="http://schemas.openxmlformats.org/officeDocument/2006/relationships/image" Target="../media/image101.png"/><Relationship Id="rId26" Type="http://schemas.openxmlformats.org/officeDocument/2006/relationships/image" Target="../media/image111.jpeg"/><Relationship Id="rId21" Type="http://schemas.openxmlformats.org/officeDocument/2006/relationships/image" Target="../media/image104.png"/><Relationship Id="rId34" Type="http://schemas.openxmlformats.org/officeDocument/2006/relationships/image" Target="../media/image26.png"/><Relationship Id="rId7" Type="http://schemas.openxmlformats.org/officeDocument/2006/relationships/image" Target="../media/image106.jpeg"/><Relationship Id="rId12" Type="http://schemas.openxmlformats.org/officeDocument/2006/relationships/image" Target="../media/image90.png"/><Relationship Id="rId17" Type="http://schemas.openxmlformats.org/officeDocument/2006/relationships/image" Target="../media/image100.png"/><Relationship Id="rId25" Type="http://schemas.openxmlformats.org/officeDocument/2006/relationships/image" Target="../media/image110.jpeg"/><Relationship Id="rId33" Type="http://schemas.openxmlformats.org/officeDocument/2006/relationships/image" Target="../media/image25.png"/><Relationship Id="rId2" Type="http://schemas.openxmlformats.org/officeDocument/2006/relationships/slideLayout" Target="../slideLayouts/slideLayout1.xml"/><Relationship Id="rId16" Type="http://schemas.openxmlformats.org/officeDocument/2006/relationships/image" Target="../media/image71.png"/><Relationship Id="rId20" Type="http://schemas.openxmlformats.org/officeDocument/2006/relationships/image" Target="../media/image103.png"/><Relationship Id="rId29" Type="http://schemas.openxmlformats.org/officeDocument/2006/relationships/image" Target="../media/image78.png"/><Relationship Id="rId1" Type="http://schemas.openxmlformats.org/officeDocument/2006/relationships/tags" Target="../tags/tag11.xml"/><Relationship Id="rId6" Type="http://schemas.openxmlformats.org/officeDocument/2006/relationships/image" Target="../media/image105.png"/><Relationship Id="rId11" Type="http://schemas.openxmlformats.org/officeDocument/2006/relationships/image" Target="../media/image89.png"/><Relationship Id="rId24" Type="http://schemas.openxmlformats.org/officeDocument/2006/relationships/image" Target="../media/image109.png"/><Relationship Id="rId32" Type="http://schemas.openxmlformats.org/officeDocument/2006/relationships/hyperlink" Target="https://www.amazon.sa/" TargetMode="External"/><Relationship Id="rId37" Type="http://schemas.openxmlformats.org/officeDocument/2006/relationships/image" Target="../media/image117.png"/><Relationship Id="rId5" Type="http://schemas.openxmlformats.org/officeDocument/2006/relationships/image" Target="../media/image65.png"/><Relationship Id="rId15" Type="http://schemas.openxmlformats.org/officeDocument/2006/relationships/image" Target="../media/image98.jpeg"/><Relationship Id="rId23" Type="http://schemas.openxmlformats.org/officeDocument/2006/relationships/image" Target="../media/image108.png"/><Relationship Id="rId28" Type="http://schemas.openxmlformats.org/officeDocument/2006/relationships/image" Target="../media/image113.jpeg"/><Relationship Id="rId36" Type="http://schemas.openxmlformats.org/officeDocument/2006/relationships/image" Target="../media/image116.png"/><Relationship Id="rId10" Type="http://schemas.openxmlformats.org/officeDocument/2006/relationships/image" Target="../media/image79.png"/><Relationship Id="rId19" Type="http://schemas.openxmlformats.org/officeDocument/2006/relationships/image" Target="../media/image102.png"/><Relationship Id="rId31" Type="http://schemas.openxmlformats.org/officeDocument/2006/relationships/image" Target="../media/image114.png"/><Relationship Id="rId4" Type="http://schemas.openxmlformats.org/officeDocument/2006/relationships/image" Target="../media/image1.emf"/><Relationship Id="rId9" Type="http://schemas.openxmlformats.org/officeDocument/2006/relationships/image" Target="../media/image88.png"/><Relationship Id="rId14" Type="http://schemas.openxmlformats.org/officeDocument/2006/relationships/image" Target="../media/image95.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23.png"/><Relationship Id="rId35" Type="http://schemas.openxmlformats.org/officeDocument/2006/relationships/image" Target="../media/image115.jpeg"/><Relationship Id="rId8" Type="http://schemas.openxmlformats.org/officeDocument/2006/relationships/image" Target="../media/image84.png"/><Relationship Id="rId3" Type="http://schemas.openxmlformats.org/officeDocument/2006/relationships/oleObject" Target="../embeddings/oleObject10.bin"/></Relationships>
</file>

<file path=ppt/slides/_rels/slide27.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21.png"/><Relationship Id="rId18" Type="http://schemas.openxmlformats.org/officeDocument/2006/relationships/image" Target="../media/image123.jpeg"/><Relationship Id="rId3" Type="http://schemas.openxmlformats.org/officeDocument/2006/relationships/oleObject" Target="../embeddings/oleObject11.bin"/><Relationship Id="rId7" Type="http://schemas.openxmlformats.org/officeDocument/2006/relationships/image" Target="../media/image107.png"/><Relationship Id="rId12" Type="http://schemas.openxmlformats.org/officeDocument/2006/relationships/image" Target="../media/image120.png"/><Relationship Id="rId17" Type="http://schemas.openxmlformats.org/officeDocument/2006/relationships/image" Target="../media/image77.png"/><Relationship Id="rId2" Type="http://schemas.openxmlformats.org/officeDocument/2006/relationships/slideLayout" Target="../slideLayouts/slideLayout1.xml"/><Relationship Id="rId16" Type="http://schemas.openxmlformats.org/officeDocument/2006/relationships/image" Target="../media/image22.png"/><Relationship Id="rId1" Type="http://schemas.openxmlformats.org/officeDocument/2006/relationships/tags" Target="../tags/tag12.xml"/><Relationship Id="rId6" Type="http://schemas.openxmlformats.org/officeDocument/2006/relationships/image" Target="../media/image105.png"/><Relationship Id="rId11" Type="http://schemas.openxmlformats.org/officeDocument/2006/relationships/image" Target="../media/image119.png"/><Relationship Id="rId5" Type="http://schemas.openxmlformats.org/officeDocument/2006/relationships/image" Target="../media/image65.png"/><Relationship Id="rId15" Type="http://schemas.openxmlformats.org/officeDocument/2006/relationships/image" Target="../media/image89.png"/><Relationship Id="rId10" Type="http://schemas.openxmlformats.org/officeDocument/2006/relationships/image" Target="../media/image118.png"/><Relationship Id="rId19" Type="http://schemas.openxmlformats.org/officeDocument/2006/relationships/image" Target="../media/image25.png"/><Relationship Id="rId4" Type="http://schemas.openxmlformats.org/officeDocument/2006/relationships/image" Target="../media/image1.emf"/><Relationship Id="rId9" Type="http://schemas.openxmlformats.org/officeDocument/2006/relationships/image" Target="../media/image78.png"/><Relationship Id="rId14" Type="http://schemas.openxmlformats.org/officeDocument/2006/relationships/image" Target="../media/image122.jpeg"/></Relationships>
</file>

<file path=ppt/slides/_rels/slide28.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78.png"/><Relationship Id="rId3" Type="http://schemas.openxmlformats.org/officeDocument/2006/relationships/oleObject" Target="../embeddings/oleObject12.bin"/><Relationship Id="rId7" Type="http://schemas.openxmlformats.org/officeDocument/2006/relationships/image" Target="../media/image90.png"/><Relationship Id="rId12"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79.png"/><Relationship Id="rId11" Type="http://schemas.openxmlformats.org/officeDocument/2006/relationships/hyperlink" Target="mailto:wecare@ayzanlabs.com" TargetMode="External"/><Relationship Id="rId5" Type="http://schemas.openxmlformats.org/officeDocument/2006/relationships/image" Target="../media/image65.png"/><Relationship Id="rId10" Type="http://schemas.openxmlformats.org/officeDocument/2006/relationships/image" Target="../media/image101.png"/><Relationship Id="rId4" Type="http://schemas.openxmlformats.org/officeDocument/2006/relationships/image" Target="../media/image1.emf"/><Relationship Id="rId9" Type="http://schemas.openxmlformats.org/officeDocument/2006/relationships/image" Target="../media/image95.png"/></Relationships>
</file>

<file path=ppt/slides/_rels/slide29.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112.png"/><Relationship Id="rId18" Type="http://schemas.openxmlformats.org/officeDocument/2006/relationships/image" Target="../media/image129.png"/><Relationship Id="rId26" Type="http://schemas.openxmlformats.org/officeDocument/2006/relationships/image" Target="../media/image137.png"/><Relationship Id="rId3" Type="http://schemas.openxmlformats.org/officeDocument/2006/relationships/oleObject" Target="../embeddings/oleObject13.bin"/><Relationship Id="rId21" Type="http://schemas.openxmlformats.org/officeDocument/2006/relationships/image" Target="../media/image132.png"/><Relationship Id="rId7" Type="http://schemas.openxmlformats.org/officeDocument/2006/relationships/image" Target="../media/image84.png"/><Relationship Id="rId12" Type="http://schemas.openxmlformats.org/officeDocument/2006/relationships/image" Target="../media/image126.jpg"/><Relationship Id="rId17" Type="http://schemas.openxmlformats.org/officeDocument/2006/relationships/image" Target="../media/image128.png"/><Relationship Id="rId25" Type="http://schemas.openxmlformats.org/officeDocument/2006/relationships/image" Target="../media/image136.png"/><Relationship Id="rId2" Type="http://schemas.openxmlformats.org/officeDocument/2006/relationships/slideLayout" Target="../slideLayouts/slideLayout1.xml"/><Relationship Id="rId16" Type="http://schemas.openxmlformats.org/officeDocument/2006/relationships/image" Target="../media/image127.png"/><Relationship Id="rId20" Type="http://schemas.openxmlformats.org/officeDocument/2006/relationships/image" Target="../media/image131.png"/><Relationship Id="rId1" Type="http://schemas.openxmlformats.org/officeDocument/2006/relationships/tags" Target="../tags/tag14.xml"/><Relationship Id="rId6" Type="http://schemas.openxmlformats.org/officeDocument/2006/relationships/image" Target="../media/image125.png"/><Relationship Id="rId11" Type="http://schemas.openxmlformats.org/officeDocument/2006/relationships/image" Target="../media/image42.png"/><Relationship Id="rId24" Type="http://schemas.openxmlformats.org/officeDocument/2006/relationships/image" Target="../media/image135.png"/><Relationship Id="rId5" Type="http://schemas.openxmlformats.org/officeDocument/2006/relationships/image" Target="../media/image65.png"/><Relationship Id="rId15" Type="http://schemas.openxmlformats.org/officeDocument/2006/relationships/image" Target="../media/image95.png"/><Relationship Id="rId23" Type="http://schemas.openxmlformats.org/officeDocument/2006/relationships/image" Target="../media/image134.png"/><Relationship Id="rId28" Type="http://schemas.openxmlformats.org/officeDocument/2006/relationships/image" Target="../media/image139.gif"/><Relationship Id="rId10" Type="http://schemas.openxmlformats.org/officeDocument/2006/relationships/image" Target="../media/image87.png"/><Relationship Id="rId19" Type="http://schemas.openxmlformats.org/officeDocument/2006/relationships/image" Target="../media/image130.png"/><Relationship Id="rId4" Type="http://schemas.openxmlformats.org/officeDocument/2006/relationships/image" Target="../media/image1.emf"/><Relationship Id="rId9" Type="http://schemas.openxmlformats.org/officeDocument/2006/relationships/image" Target="../media/image86.png"/><Relationship Id="rId14" Type="http://schemas.openxmlformats.org/officeDocument/2006/relationships/image" Target="../media/image78.png"/><Relationship Id="rId22" Type="http://schemas.openxmlformats.org/officeDocument/2006/relationships/image" Target="../media/image133.png"/><Relationship Id="rId27" Type="http://schemas.openxmlformats.org/officeDocument/2006/relationships/image" Target="../media/image1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image" Target="../media/image8.png"/><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8" Type="http://schemas.openxmlformats.org/officeDocument/2006/relationships/image" Target="../media/image142.jpg"/><Relationship Id="rId3" Type="http://schemas.openxmlformats.org/officeDocument/2006/relationships/oleObject" Target="../embeddings/oleObject14.bin"/><Relationship Id="rId7" Type="http://schemas.openxmlformats.org/officeDocument/2006/relationships/image" Target="../media/image141.jpg"/><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140.jpg"/><Relationship Id="rId5" Type="http://schemas.openxmlformats.org/officeDocument/2006/relationships/image" Target="../media/image65.png"/><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145.png"/><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4.xml"/><Relationship Id="rId5" Type="http://schemas.openxmlformats.org/officeDocument/2006/relationships/image" Target="../media/image11.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5.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8.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9.xml"/><Relationship Id="rId5" Type="http://schemas.microsoft.com/office/2007/relationships/hdphoto" Target="../media/hdphoto1.wdp"/><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EBC0630-5ACC-CEDF-9AC7-B38AAEFA221A}"/>
              </a:ext>
            </a:extLst>
          </p:cNvPr>
          <p:cNvSpPr txBox="1"/>
          <p:nvPr/>
        </p:nvSpPr>
        <p:spPr>
          <a:xfrm>
            <a:off x="3548985" y="231807"/>
            <a:ext cx="7675058" cy="400110"/>
          </a:xfrm>
          <a:prstGeom prst="rect">
            <a:avLst/>
          </a:prstGeom>
          <a:noFill/>
        </p:spPr>
        <p:txBody>
          <a:bodyPr wrap="square">
            <a:spAutoFit/>
          </a:bodyPr>
          <a:lstStyle/>
          <a:p>
            <a:pPr algn="l"/>
            <a:r>
              <a:rPr lang="en-US" sz="2000" b="0" i="0" u="none" strike="noStrike" dirty="0">
                <a:solidFill>
                  <a:srgbClr val="FF0000"/>
                </a:solidFill>
                <a:effectLst/>
                <a:latin typeface="Gelion Regular" panose="00000500000000000000" pitchFamily="2" charset="0"/>
                <a:ea typeface="Gelion Regular" panose="00000500000000000000" pitchFamily="2" charset="0"/>
                <a:cs typeface="Gelion Regular" panose="00000500000000000000" pitchFamily="2" charset="0"/>
              </a:rPr>
              <a:t>Home       </a:t>
            </a:r>
            <a:r>
              <a:rPr lang="en-US" sz="20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About Us       Shop       How It Works       Contact       FAQ’s</a:t>
            </a:r>
          </a:p>
        </p:txBody>
      </p:sp>
      <p:grpSp>
        <p:nvGrpSpPr>
          <p:cNvPr id="49" name="Group 48">
            <a:extLst>
              <a:ext uri="{FF2B5EF4-FFF2-40B4-BE49-F238E27FC236}">
                <a16:creationId xmlns:a16="http://schemas.microsoft.com/office/drawing/2014/main" id="{8072F765-9161-D8F9-DE3C-682F92421F55}"/>
              </a:ext>
            </a:extLst>
          </p:cNvPr>
          <p:cNvGrpSpPr/>
          <p:nvPr/>
        </p:nvGrpSpPr>
        <p:grpSpPr>
          <a:xfrm>
            <a:off x="2788480" y="3071279"/>
            <a:ext cx="1486429" cy="1015691"/>
            <a:chOff x="4171067" y="4071810"/>
            <a:chExt cx="1486429" cy="1015691"/>
          </a:xfrm>
        </p:grpSpPr>
        <p:grpSp>
          <p:nvGrpSpPr>
            <p:cNvPr id="8" name="Group 7">
              <a:extLst>
                <a:ext uri="{FF2B5EF4-FFF2-40B4-BE49-F238E27FC236}">
                  <a16:creationId xmlns:a16="http://schemas.microsoft.com/office/drawing/2014/main" id="{F8F2CEC4-4C04-BCD2-4A4C-A87D35CAE947}"/>
                </a:ext>
              </a:extLst>
            </p:cNvPr>
            <p:cNvGrpSpPr/>
            <p:nvPr/>
          </p:nvGrpSpPr>
          <p:grpSpPr>
            <a:xfrm>
              <a:off x="4171067" y="4071810"/>
              <a:ext cx="1486429" cy="1015691"/>
              <a:chOff x="573150" y="3656109"/>
              <a:chExt cx="1873774" cy="1191549"/>
            </a:xfrm>
            <a:solidFill>
              <a:srgbClr val="FFC000"/>
            </a:solidFill>
          </p:grpSpPr>
          <p:sp>
            <p:nvSpPr>
              <p:cNvPr id="9" name="Rectangle: Rounded Corners 8">
                <a:extLst>
                  <a:ext uri="{FF2B5EF4-FFF2-40B4-BE49-F238E27FC236}">
                    <a16:creationId xmlns:a16="http://schemas.microsoft.com/office/drawing/2014/main" id="{33A16643-557E-1775-105A-79ADEF6258E8}"/>
                  </a:ext>
                </a:extLst>
              </p:cNvPr>
              <p:cNvSpPr/>
              <p:nvPr/>
            </p:nvSpPr>
            <p:spPr>
              <a:xfrm>
                <a:off x="573150" y="3656109"/>
                <a:ext cx="1873774" cy="1191549"/>
              </a:xfrm>
              <a:prstGeom prst="roundRect">
                <a:avLst/>
              </a:prstGeom>
              <a:grp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F9E7D12-14C2-B656-2B93-10FD0129F610}"/>
                  </a:ext>
                </a:extLst>
              </p:cNvPr>
              <p:cNvSpPr txBox="1"/>
              <p:nvPr/>
            </p:nvSpPr>
            <p:spPr>
              <a:xfrm>
                <a:off x="600976" y="4080446"/>
                <a:ext cx="1736260" cy="686024"/>
              </a:xfrm>
              <a:prstGeom prst="rect">
                <a:avLst/>
              </a:prstGeom>
              <a:grpFill/>
              <a:ln>
                <a:noFill/>
              </a:ln>
            </p:spPr>
            <p:txBody>
              <a:bodyPr wrap="square">
                <a:spAutoFit/>
              </a:bodyPr>
              <a:lstStyle/>
              <a:p>
                <a:pPr algn="ctr"/>
                <a:r>
                  <a:rPr lang="en-US" sz="1600" b="1" dirty="0">
                    <a:latin typeface="Gelion Light" panose="00000500000000000000" pitchFamily="2" charset="0"/>
                    <a:ea typeface="Gelion Light" panose="00000500000000000000" pitchFamily="2" charset="0"/>
                    <a:cs typeface="Gelion Light" panose="00000500000000000000" pitchFamily="2" charset="0"/>
                  </a:rPr>
                  <a:t>Messaging is 100% Private</a:t>
                </a:r>
              </a:p>
            </p:txBody>
          </p:sp>
        </p:grpSp>
        <p:pic>
          <p:nvPicPr>
            <p:cNvPr id="27" name="Picture 26" descr="A red and black symbol with a circle and a circle&#10;&#10;Description automatically generated">
              <a:extLst>
                <a:ext uri="{FF2B5EF4-FFF2-40B4-BE49-F238E27FC236}">
                  <a16:creationId xmlns:a16="http://schemas.microsoft.com/office/drawing/2014/main" id="{921009EC-F928-5698-DDFE-2692876E03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5106" y="4071810"/>
              <a:ext cx="453652" cy="453652"/>
            </a:xfrm>
            <a:prstGeom prst="rect">
              <a:avLst/>
            </a:prstGeom>
          </p:spPr>
        </p:pic>
      </p:grpSp>
      <p:sp>
        <p:nvSpPr>
          <p:cNvPr id="33" name="Rectangle 32">
            <a:extLst>
              <a:ext uri="{FF2B5EF4-FFF2-40B4-BE49-F238E27FC236}">
                <a16:creationId xmlns:a16="http://schemas.microsoft.com/office/drawing/2014/main" id="{0AE51130-7393-9058-42BE-032757B8C6CF}"/>
              </a:ext>
            </a:extLst>
          </p:cNvPr>
          <p:cNvSpPr/>
          <p:nvPr/>
        </p:nvSpPr>
        <p:spPr>
          <a:xfrm>
            <a:off x="15951" y="1359245"/>
            <a:ext cx="12192000" cy="105565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F0D1FCCF-F44C-4567-6245-B9443E3578BC}"/>
              </a:ext>
            </a:extLst>
          </p:cNvPr>
          <p:cNvGrpSpPr/>
          <p:nvPr/>
        </p:nvGrpSpPr>
        <p:grpSpPr>
          <a:xfrm>
            <a:off x="4461013" y="3071279"/>
            <a:ext cx="1486429" cy="1015691"/>
            <a:chOff x="6032395" y="4069892"/>
            <a:chExt cx="1486429" cy="1015691"/>
          </a:xfrm>
        </p:grpSpPr>
        <p:sp>
          <p:nvSpPr>
            <p:cNvPr id="35" name="Rectangle: Rounded Corners 34">
              <a:extLst>
                <a:ext uri="{FF2B5EF4-FFF2-40B4-BE49-F238E27FC236}">
                  <a16:creationId xmlns:a16="http://schemas.microsoft.com/office/drawing/2014/main" id="{F865CBBD-562F-25D5-1304-9ECB31507C54}"/>
                </a:ext>
              </a:extLst>
            </p:cNvPr>
            <p:cNvSpPr/>
            <p:nvPr/>
          </p:nvSpPr>
          <p:spPr>
            <a:xfrm>
              <a:off x="6032395" y="4069892"/>
              <a:ext cx="1486429" cy="1015691"/>
            </a:xfrm>
            <a:prstGeom prst="roundRect">
              <a:avLst/>
            </a:prstGeom>
            <a:solidFill>
              <a:srgbClr val="FFC00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B4CF7061-9C30-24FC-46E6-7E46BBB2F3D6}"/>
                </a:ext>
              </a:extLst>
            </p:cNvPr>
            <p:cNvSpPr txBox="1"/>
            <p:nvPr/>
          </p:nvSpPr>
          <p:spPr>
            <a:xfrm>
              <a:off x="6173459" y="4433520"/>
              <a:ext cx="1166828" cy="584775"/>
            </a:xfrm>
            <a:prstGeom prst="rect">
              <a:avLst/>
            </a:prstGeom>
            <a:solidFill>
              <a:srgbClr val="FFC000"/>
            </a:solidFill>
            <a:ln>
              <a:noFill/>
            </a:ln>
          </p:spPr>
          <p:txBody>
            <a:bodyPr wrap="square">
              <a:spAutoFit/>
            </a:bodyPr>
            <a:lstStyle/>
            <a:p>
              <a:pPr algn="ctr"/>
              <a:r>
                <a:rPr lang="en-US" sz="1600" b="1" dirty="0">
                  <a:latin typeface="Gelion Light" panose="00000500000000000000" pitchFamily="2" charset="0"/>
                  <a:ea typeface="Gelion Light" panose="00000500000000000000" pitchFamily="2" charset="0"/>
                  <a:cs typeface="Gelion Light" panose="00000500000000000000" pitchFamily="2" charset="0"/>
                </a:rPr>
                <a:t>Emergency Contact </a:t>
              </a:r>
            </a:p>
          </p:txBody>
        </p:sp>
        <p:pic>
          <p:nvPicPr>
            <p:cNvPr id="32" name="Picture 31" descr="A red phone with a light and a siren&#10;&#10;Description automatically generated">
              <a:extLst>
                <a:ext uri="{FF2B5EF4-FFF2-40B4-BE49-F238E27FC236}">
                  <a16:creationId xmlns:a16="http://schemas.microsoft.com/office/drawing/2014/main" id="{4C03620C-DA1B-9401-842D-1B3A52C0B6B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5593" y="4102729"/>
              <a:ext cx="387978" cy="387978"/>
            </a:xfrm>
            <a:prstGeom prst="rect">
              <a:avLst/>
            </a:prstGeom>
          </p:spPr>
        </p:pic>
      </p:grpSp>
      <p:grpSp>
        <p:nvGrpSpPr>
          <p:cNvPr id="51" name="Group 50">
            <a:extLst>
              <a:ext uri="{FF2B5EF4-FFF2-40B4-BE49-F238E27FC236}">
                <a16:creationId xmlns:a16="http://schemas.microsoft.com/office/drawing/2014/main" id="{6DA2F46E-929C-8BE0-1694-CFF1369E20FC}"/>
              </a:ext>
            </a:extLst>
          </p:cNvPr>
          <p:cNvGrpSpPr/>
          <p:nvPr/>
        </p:nvGrpSpPr>
        <p:grpSpPr>
          <a:xfrm>
            <a:off x="6154732" y="3053798"/>
            <a:ext cx="1486429" cy="1015691"/>
            <a:chOff x="7741567" y="4069892"/>
            <a:chExt cx="1486429" cy="1015691"/>
          </a:xfrm>
        </p:grpSpPr>
        <p:sp>
          <p:nvSpPr>
            <p:cNvPr id="37" name="Rectangle: Rounded Corners 36">
              <a:extLst>
                <a:ext uri="{FF2B5EF4-FFF2-40B4-BE49-F238E27FC236}">
                  <a16:creationId xmlns:a16="http://schemas.microsoft.com/office/drawing/2014/main" id="{577A2286-686F-A519-770E-CED851DE877D}"/>
                </a:ext>
              </a:extLst>
            </p:cNvPr>
            <p:cNvSpPr/>
            <p:nvPr/>
          </p:nvSpPr>
          <p:spPr>
            <a:xfrm>
              <a:off x="7741567" y="4069892"/>
              <a:ext cx="1486429" cy="1015691"/>
            </a:xfrm>
            <a:prstGeom prst="roundRect">
              <a:avLst/>
            </a:prstGeom>
            <a:solidFill>
              <a:srgbClr val="FFC00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DDBD81D0-9E5F-1E41-D8D4-8C7C55046BFB}"/>
                </a:ext>
              </a:extLst>
            </p:cNvPr>
            <p:cNvSpPr txBox="1"/>
            <p:nvPr/>
          </p:nvSpPr>
          <p:spPr>
            <a:xfrm>
              <a:off x="7882631" y="4433520"/>
              <a:ext cx="1166828" cy="584775"/>
            </a:xfrm>
            <a:prstGeom prst="rect">
              <a:avLst/>
            </a:prstGeom>
            <a:solidFill>
              <a:srgbClr val="FFC000"/>
            </a:solidFill>
            <a:ln>
              <a:noFill/>
            </a:ln>
          </p:spPr>
          <p:txBody>
            <a:bodyPr wrap="square">
              <a:spAutoFit/>
            </a:bodyPr>
            <a:lstStyle/>
            <a:p>
              <a:pPr algn="ctr"/>
              <a:r>
                <a:rPr lang="en-US" sz="1600" b="1" dirty="0">
                  <a:latin typeface="Gelion Light" panose="00000500000000000000" pitchFamily="2" charset="0"/>
                  <a:ea typeface="Gelion Light" panose="00000500000000000000" pitchFamily="2" charset="0"/>
                  <a:cs typeface="Gelion Light" panose="00000500000000000000" pitchFamily="2" charset="0"/>
                </a:rPr>
                <a:t>Data Protection</a:t>
              </a:r>
            </a:p>
          </p:txBody>
        </p:sp>
        <p:pic>
          <p:nvPicPr>
            <p:cNvPr id="43" name="Picture 42" descr="A red round object with a shield&#10;&#10;Description automatically generated">
              <a:extLst>
                <a:ext uri="{FF2B5EF4-FFF2-40B4-BE49-F238E27FC236}">
                  <a16:creationId xmlns:a16="http://schemas.microsoft.com/office/drawing/2014/main" id="{B5DAF320-232B-8BFE-D539-5C4B7CD84B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88336" y="4130655"/>
              <a:ext cx="344696" cy="344696"/>
            </a:xfrm>
            <a:prstGeom prst="rect">
              <a:avLst/>
            </a:prstGeom>
          </p:spPr>
        </p:pic>
      </p:grpSp>
      <p:grpSp>
        <p:nvGrpSpPr>
          <p:cNvPr id="52" name="Group 51">
            <a:extLst>
              <a:ext uri="{FF2B5EF4-FFF2-40B4-BE49-F238E27FC236}">
                <a16:creationId xmlns:a16="http://schemas.microsoft.com/office/drawing/2014/main" id="{4F1EEF4D-F6AD-3C7B-BF76-61B640DFB333}"/>
              </a:ext>
            </a:extLst>
          </p:cNvPr>
          <p:cNvGrpSpPr/>
          <p:nvPr/>
        </p:nvGrpSpPr>
        <p:grpSpPr>
          <a:xfrm>
            <a:off x="7838492" y="3071279"/>
            <a:ext cx="1486429" cy="1015691"/>
            <a:chOff x="9486608" y="4069892"/>
            <a:chExt cx="1486429" cy="1015691"/>
          </a:xfrm>
        </p:grpSpPr>
        <p:sp>
          <p:nvSpPr>
            <p:cNvPr id="44" name="Rectangle: Rounded Corners 43">
              <a:extLst>
                <a:ext uri="{FF2B5EF4-FFF2-40B4-BE49-F238E27FC236}">
                  <a16:creationId xmlns:a16="http://schemas.microsoft.com/office/drawing/2014/main" id="{669E8913-A99F-E394-FD9A-90100BC2780C}"/>
                </a:ext>
              </a:extLst>
            </p:cNvPr>
            <p:cNvSpPr/>
            <p:nvPr/>
          </p:nvSpPr>
          <p:spPr>
            <a:xfrm>
              <a:off x="9486608" y="4069892"/>
              <a:ext cx="1486429" cy="1015691"/>
            </a:xfrm>
            <a:prstGeom prst="roundRect">
              <a:avLst/>
            </a:prstGeom>
            <a:solidFill>
              <a:srgbClr val="FFC00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9290842F-551B-E4DD-DD70-A736D9CA7A2A}"/>
                </a:ext>
              </a:extLst>
            </p:cNvPr>
            <p:cNvSpPr txBox="1"/>
            <p:nvPr/>
          </p:nvSpPr>
          <p:spPr>
            <a:xfrm>
              <a:off x="9627672" y="4433520"/>
              <a:ext cx="1166828" cy="584775"/>
            </a:xfrm>
            <a:prstGeom prst="rect">
              <a:avLst/>
            </a:prstGeom>
            <a:solidFill>
              <a:srgbClr val="FFC000"/>
            </a:solidFill>
            <a:ln>
              <a:noFill/>
            </a:ln>
          </p:spPr>
          <p:txBody>
            <a:bodyPr wrap="square">
              <a:spAutoFit/>
            </a:bodyPr>
            <a:lstStyle/>
            <a:p>
              <a:pPr algn="ctr"/>
              <a:r>
                <a:rPr lang="en-US" sz="1600" b="1" dirty="0">
                  <a:latin typeface="Gelion Light" panose="00000500000000000000" pitchFamily="2" charset="0"/>
                  <a:ea typeface="Gelion Light" panose="00000500000000000000" pitchFamily="2" charset="0"/>
                  <a:cs typeface="Gelion Light" panose="00000500000000000000" pitchFamily="2" charset="0"/>
                </a:rPr>
                <a:t>Cost Effective</a:t>
              </a:r>
            </a:p>
          </p:txBody>
        </p:sp>
        <p:pic>
          <p:nvPicPr>
            <p:cNvPr id="48" name="Picture 47" descr="A red wallet with a black background&#10;&#10;Description automatically generated">
              <a:extLst>
                <a:ext uri="{FF2B5EF4-FFF2-40B4-BE49-F238E27FC236}">
                  <a16:creationId xmlns:a16="http://schemas.microsoft.com/office/drawing/2014/main" id="{9C02506F-2DEB-32F1-9BE2-24C294D26F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60408" y="4132164"/>
              <a:ext cx="283876" cy="283876"/>
            </a:xfrm>
            <a:prstGeom prst="rect">
              <a:avLst/>
            </a:prstGeom>
          </p:spPr>
        </p:pic>
      </p:grpSp>
      <p:grpSp>
        <p:nvGrpSpPr>
          <p:cNvPr id="53" name="Group 52">
            <a:extLst>
              <a:ext uri="{FF2B5EF4-FFF2-40B4-BE49-F238E27FC236}">
                <a16:creationId xmlns:a16="http://schemas.microsoft.com/office/drawing/2014/main" id="{16C79943-9CB9-979B-3E00-E96FED8982F8}"/>
              </a:ext>
            </a:extLst>
          </p:cNvPr>
          <p:cNvGrpSpPr/>
          <p:nvPr/>
        </p:nvGrpSpPr>
        <p:grpSpPr>
          <a:xfrm>
            <a:off x="9626231" y="3030289"/>
            <a:ext cx="1486429" cy="1015691"/>
            <a:chOff x="9737614" y="4069892"/>
            <a:chExt cx="1486429" cy="1015691"/>
          </a:xfrm>
        </p:grpSpPr>
        <p:sp>
          <p:nvSpPr>
            <p:cNvPr id="54" name="Rectangle: Rounded Corners 53">
              <a:extLst>
                <a:ext uri="{FF2B5EF4-FFF2-40B4-BE49-F238E27FC236}">
                  <a16:creationId xmlns:a16="http://schemas.microsoft.com/office/drawing/2014/main" id="{459C2C30-DAFC-47EA-DCF6-655C3E9D76D6}"/>
                </a:ext>
              </a:extLst>
            </p:cNvPr>
            <p:cNvSpPr/>
            <p:nvPr/>
          </p:nvSpPr>
          <p:spPr>
            <a:xfrm>
              <a:off x="9737614" y="4069892"/>
              <a:ext cx="1486429" cy="1015691"/>
            </a:xfrm>
            <a:prstGeom prst="roundRect">
              <a:avLst/>
            </a:prstGeom>
            <a:solidFill>
              <a:srgbClr val="FFC00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A9F21478-5B24-CD27-05B4-F1ADABEFF77F}"/>
                </a:ext>
              </a:extLst>
            </p:cNvPr>
            <p:cNvSpPr txBox="1"/>
            <p:nvPr/>
          </p:nvSpPr>
          <p:spPr>
            <a:xfrm>
              <a:off x="9878678" y="4475352"/>
              <a:ext cx="1166828" cy="584775"/>
            </a:xfrm>
            <a:prstGeom prst="rect">
              <a:avLst/>
            </a:prstGeom>
            <a:solidFill>
              <a:srgbClr val="FFC000"/>
            </a:solidFill>
            <a:ln>
              <a:noFill/>
            </a:ln>
          </p:spPr>
          <p:txBody>
            <a:bodyPr wrap="square">
              <a:spAutoFit/>
            </a:bodyPr>
            <a:lstStyle/>
            <a:p>
              <a:pPr algn="ctr"/>
              <a:r>
                <a:rPr lang="en-US" sz="1600" b="1" dirty="0">
                  <a:latin typeface="Gelion Light" panose="00000500000000000000" pitchFamily="2" charset="0"/>
                  <a:ea typeface="Gelion Light" panose="00000500000000000000" pitchFamily="2" charset="0"/>
                  <a:cs typeface="Gelion Light" panose="00000500000000000000" pitchFamily="2" charset="0"/>
                </a:rPr>
                <a:t>Peace of Mind</a:t>
              </a:r>
            </a:p>
          </p:txBody>
        </p:sp>
      </p:grpSp>
      <p:pic>
        <p:nvPicPr>
          <p:cNvPr id="60" name="Picture 59">
            <a:extLst>
              <a:ext uri="{FF2B5EF4-FFF2-40B4-BE49-F238E27FC236}">
                <a16:creationId xmlns:a16="http://schemas.microsoft.com/office/drawing/2014/main" id="{EF345412-5D97-DCD2-8BDB-29004E960E4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0088245" y="3091053"/>
            <a:ext cx="347643" cy="347643"/>
          </a:xfrm>
          <a:prstGeom prst="rect">
            <a:avLst/>
          </a:prstGeom>
        </p:spPr>
      </p:pic>
      <p:sp>
        <p:nvSpPr>
          <p:cNvPr id="62" name="TextBox 61">
            <a:extLst>
              <a:ext uri="{FF2B5EF4-FFF2-40B4-BE49-F238E27FC236}">
                <a16:creationId xmlns:a16="http://schemas.microsoft.com/office/drawing/2014/main" id="{2DC32225-E8CE-0C95-1065-3DE0FE6A727A}"/>
              </a:ext>
            </a:extLst>
          </p:cNvPr>
          <p:cNvSpPr txBox="1"/>
          <p:nvPr/>
        </p:nvSpPr>
        <p:spPr>
          <a:xfrm>
            <a:off x="2454214" y="1557931"/>
            <a:ext cx="9053383" cy="870623"/>
          </a:xfrm>
          <a:prstGeom prst="rect">
            <a:avLst/>
          </a:prstGeom>
          <a:noFill/>
        </p:spPr>
        <p:txBody>
          <a:bodyPr wrap="square">
            <a:spAutoFit/>
          </a:bodyPr>
          <a:lstStyle/>
          <a:p>
            <a:pPr>
              <a:lnSpc>
                <a:spcPct val="150000"/>
              </a:lnSpc>
            </a:pPr>
            <a:r>
              <a:rPr lang="en-US" sz="1800" b="1" dirty="0">
                <a:solidFill>
                  <a:srgbClr val="FF0000"/>
                </a:solidFill>
                <a:latin typeface="Gelion Light" panose="00000500000000000000" pitchFamily="2" charset="0"/>
                <a:ea typeface="Gelion Light" panose="00000500000000000000" pitchFamily="2" charset="0"/>
                <a:cs typeface="Gelion Light" panose="00000500000000000000" pitchFamily="2" charset="0"/>
              </a:rPr>
              <a:t>Vehicle Alerts – VA QR Code</a:t>
            </a:r>
            <a:r>
              <a:rPr lang="en-US" sz="1800" b="1"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 </a:t>
            </a:r>
            <a:r>
              <a:rPr lang="en-US" sz="1800" dirty="0">
                <a:solidFill>
                  <a:schemeClr val="tx1">
                    <a:lumMod val="85000"/>
                    <a:lumOff val="15000"/>
                  </a:schemeClr>
                </a:solidFill>
                <a:latin typeface="Gelion Light" panose="00000500000000000000" pitchFamily="2" charset="0"/>
                <a:ea typeface="Gelion Light" panose="00000500000000000000" pitchFamily="2" charset="0"/>
                <a:cs typeface="Gelion Light" panose="00000500000000000000" pitchFamily="2" charset="0"/>
              </a:rPr>
              <a:t>provides a fast and reliable way to Report any Incident or Get notified about your parked vehicle in Real Time</a:t>
            </a:r>
            <a:r>
              <a:rPr lang="en-US" sz="1800" i="0" dirty="0">
                <a:solidFill>
                  <a:schemeClr val="tx1">
                    <a:lumMod val="85000"/>
                    <a:lumOff val="15000"/>
                  </a:schemeClr>
                </a:solidFill>
                <a:effectLst/>
                <a:latin typeface="Gelion Light" panose="00000500000000000000" pitchFamily="2" charset="0"/>
                <a:ea typeface="Gelion Light" panose="00000500000000000000" pitchFamily="2" charset="0"/>
                <a:cs typeface="Gelion Light" panose="00000500000000000000" pitchFamily="2" charset="0"/>
              </a:rPr>
              <a:t> via </a:t>
            </a:r>
            <a:r>
              <a:rPr lang="en-US" sz="1800" b="1" i="0" dirty="0">
                <a:solidFill>
                  <a:srgbClr val="FF3300"/>
                </a:solidFill>
                <a:effectLst/>
                <a:latin typeface="Gelion Light" panose="00000500000000000000" pitchFamily="2" charset="0"/>
                <a:ea typeface="Gelion Light" panose="00000500000000000000" pitchFamily="2" charset="0"/>
                <a:cs typeface="Gelion Light" panose="00000500000000000000" pitchFamily="2" charset="0"/>
              </a:rPr>
              <a:t>SMS</a:t>
            </a:r>
            <a:r>
              <a:rPr lang="en-US" sz="1800" i="0" dirty="0">
                <a:solidFill>
                  <a:schemeClr val="bg1">
                    <a:lumMod val="50000"/>
                  </a:schemeClr>
                </a:solidFill>
                <a:effectLst/>
                <a:latin typeface="Gelion Light" panose="00000500000000000000" pitchFamily="2" charset="0"/>
                <a:ea typeface="Gelion Light" panose="00000500000000000000" pitchFamily="2" charset="0"/>
                <a:cs typeface="Gelion Light" panose="00000500000000000000" pitchFamily="2" charset="0"/>
              </a:rPr>
              <a:t> </a:t>
            </a:r>
            <a:r>
              <a:rPr lang="en-US" sz="1800" dirty="0">
                <a:solidFill>
                  <a:schemeClr val="tx1">
                    <a:lumMod val="85000"/>
                    <a:lumOff val="15000"/>
                  </a:schemeClr>
                </a:solidFill>
                <a:latin typeface="Gelion Light" panose="00000500000000000000" pitchFamily="2" charset="0"/>
                <a:ea typeface="Gelion Light" panose="00000500000000000000" pitchFamily="2" charset="0"/>
                <a:cs typeface="Gelion Light" panose="00000500000000000000" pitchFamily="2" charset="0"/>
              </a:rPr>
              <a:t>or </a:t>
            </a:r>
            <a:r>
              <a:rPr lang="en-US" sz="1800" dirty="0">
                <a:solidFill>
                  <a:srgbClr val="FF0000"/>
                </a:solidFill>
                <a:latin typeface="Gelion Light" panose="00000500000000000000" pitchFamily="2" charset="0"/>
                <a:ea typeface="Gelion Light" panose="00000500000000000000" pitchFamily="2" charset="0"/>
                <a:cs typeface="Gelion Light" panose="00000500000000000000" pitchFamily="2" charset="0"/>
              </a:rPr>
              <a:t>WhatsApp</a:t>
            </a:r>
            <a:r>
              <a:rPr lang="en-US" sz="1800" dirty="0">
                <a:solidFill>
                  <a:schemeClr val="tx1">
                    <a:lumMod val="85000"/>
                    <a:lumOff val="15000"/>
                  </a:schemeClr>
                </a:solidFill>
                <a:latin typeface="Gelion Light" panose="00000500000000000000" pitchFamily="2" charset="0"/>
                <a:ea typeface="Gelion Light" panose="00000500000000000000" pitchFamily="2" charset="0"/>
                <a:cs typeface="Gelion Light" panose="00000500000000000000" pitchFamily="2" charset="0"/>
              </a:rPr>
              <a:t> on your Cell Phone. </a:t>
            </a:r>
          </a:p>
        </p:txBody>
      </p:sp>
      <p:grpSp>
        <p:nvGrpSpPr>
          <p:cNvPr id="1026" name="Group 1025">
            <a:extLst>
              <a:ext uri="{FF2B5EF4-FFF2-40B4-BE49-F238E27FC236}">
                <a16:creationId xmlns:a16="http://schemas.microsoft.com/office/drawing/2014/main" id="{AFD74577-C00F-12EA-75CC-F2CDD374A02C}"/>
              </a:ext>
            </a:extLst>
          </p:cNvPr>
          <p:cNvGrpSpPr/>
          <p:nvPr/>
        </p:nvGrpSpPr>
        <p:grpSpPr>
          <a:xfrm>
            <a:off x="197893" y="231808"/>
            <a:ext cx="1071349" cy="1055656"/>
            <a:chOff x="197893" y="231808"/>
            <a:chExt cx="1071349" cy="1055656"/>
          </a:xfrm>
        </p:grpSpPr>
        <p:sp>
          <p:nvSpPr>
            <p:cNvPr id="63" name="Rectangle 62">
              <a:extLst>
                <a:ext uri="{FF2B5EF4-FFF2-40B4-BE49-F238E27FC236}">
                  <a16:creationId xmlns:a16="http://schemas.microsoft.com/office/drawing/2014/main" id="{77C30292-B456-575F-8A29-FD2201B72805}"/>
                </a:ext>
              </a:extLst>
            </p:cNvPr>
            <p:cNvSpPr/>
            <p:nvPr/>
          </p:nvSpPr>
          <p:spPr>
            <a:xfrm>
              <a:off x="197893" y="231808"/>
              <a:ext cx="1071349" cy="1055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TextBox 1024">
              <a:extLst>
                <a:ext uri="{FF2B5EF4-FFF2-40B4-BE49-F238E27FC236}">
                  <a16:creationId xmlns:a16="http://schemas.microsoft.com/office/drawing/2014/main" id="{9532FE2D-B539-23A5-576E-2D74E59EADEE}"/>
                </a:ext>
              </a:extLst>
            </p:cNvPr>
            <p:cNvSpPr txBox="1"/>
            <p:nvPr/>
          </p:nvSpPr>
          <p:spPr>
            <a:xfrm>
              <a:off x="355695" y="574970"/>
              <a:ext cx="755744" cy="369332"/>
            </a:xfrm>
            <a:prstGeom prst="rect">
              <a:avLst/>
            </a:prstGeom>
            <a:noFill/>
          </p:spPr>
          <p:txBody>
            <a:bodyPr wrap="square">
              <a:spAutoFit/>
            </a:bodyPr>
            <a:lstStyle/>
            <a:p>
              <a:r>
                <a:rPr lang="en-US" sz="18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dirty="0">
                <a:solidFill>
                  <a:schemeClr val="bg1"/>
                </a:solidFill>
              </a:endParaRPr>
            </a:p>
          </p:txBody>
        </p:sp>
      </p:grpSp>
    </p:spTree>
    <p:extLst>
      <p:ext uri="{BB962C8B-B14F-4D97-AF65-F5344CB8AC3E}">
        <p14:creationId xmlns:p14="http://schemas.microsoft.com/office/powerpoint/2010/main" val="2958273263"/>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6B905710-AB8A-E31D-5D2E-C173ED668706}"/>
              </a:ext>
            </a:extLst>
          </p:cNvPr>
          <p:cNvSpPr txBox="1"/>
          <p:nvPr/>
        </p:nvSpPr>
        <p:spPr>
          <a:xfrm>
            <a:off x="3608608" y="2198559"/>
            <a:ext cx="341195" cy="307777"/>
          </a:xfrm>
          <a:prstGeom prst="rect">
            <a:avLst/>
          </a:prstGeom>
          <a:noFill/>
        </p:spPr>
        <p:txBody>
          <a:bodyPr wrap="square">
            <a:spAutoFit/>
          </a:bodyPr>
          <a:lstStyle/>
          <a:p>
            <a:r>
              <a:rPr lang="en-US" sz="1400" b="1" dirty="0">
                <a:solidFill>
                  <a:srgbClr val="374151"/>
                </a:solidFill>
                <a:latin typeface="Poppins ExtraLight" panose="00000300000000000000" pitchFamily="2" charset="0"/>
                <a:cs typeface="Poppins ExtraLight" panose="00000300000000000000" pitchFamily="2" charset="0"/>
              </a:rPr>
              <a:t>™</a:t>
            </a:r>
            <a:endParaRPr lang="en-US" sz="1400" dirty="0"/>
          </a:p>
        </p:txBody>
      </p:sp>
      <p:cxnSp>
        <p:nvCxnSpPr>
          <p:cNvPr id="24" name="Straight Connector 23">
            <a:extLst>
              <a:ext uri="{FF2B5EF4-FFF2-40B4-BE49-F238E27FC236}">
                <a16:creationId xmlns:a16="http://schemas.microsoft.com/office/drawing/2014/main" id="{A5F5E163-CC29-1BCB-61F9-BDE75113709A}"/>
              </a:ext>
            </a:extLst>
          </p:cNvPr>
          <p:cNvCxnSpPr>
            <a:cxnSpLocks/>
          </p:cNvCxnSpPr>
          <p:nvPr/>
        </p:nvCxnSpPr>
        <p:spPr>
          <a:xfrm>
            <a:off x="179313" y="1978925"/>
            <a:ext cx="0" cy="96372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994910-677F-39C8-73D7-617B2D933C53}"/>
              </a:ext>
            </a:extLst>
          </p:cNvPr>
          <p:cNvCxnSpPr>
            <a:cxnSpLocks/>
          </p:cNvCxnSpPr>
          <p:nvPr/>
        </p:nvCxnSpPr>
        <p:spPr>
          <a:xfrm>
            <a:off x="27292" y="2660224"/>
            <a:ext cx="1937983"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4EAF449-4A21-9EB0-47C0-C23543F8768E}"/>
              </a:ext>
            </a:extLst>
          </p:cNvPr>
          <p:cNvSpPr txBox="1"/>
          <p:nvPr/>
        </p:nvSpPr>
        <p:spPr>
          <a:xfrm>
            <a:off x="192960" y="2075449"/>
            <a:ext cx="6351141" cy="584775"/>
          </a:xfrm>
          <a:prstGeom prst="rect">
            <a:avLst/>
          </a:prstGeom>
          <a:noFill/>
        </p:spPr>
        <p:txBody>
          <a:bodyPr wrap="square">
            <a:spAutoFit/>
          </a:bodyPr>
          <a:lstStyle/>
          <a:p>
            <a:r>
              <a:rPr lang="en-US" sz="3200" dirty="0">
                <a:solidFill>
                  <a:srgbClr val="FF0000"/>
                </a:solidFill>
                <a:latin typeface="Gelion Light" panose="00000500000000000000" pitchFamily="2" charset="0"/>
                <a:ea typeface="Gelion Light" panose="00000500000000000000" pitchFamily="2" charset="0"/>
                <a:cs typeface="Gelion Light" panose="00000500000000000000" pitchFamily="2" charset="0"/>
              </a:rPr>
              <a:t>Shop </a:t>
            </a:r>
            <a:r>
              <a:rPr lang="en-US" sz="3200" b="1" dirty="0">
                <a:solidFill>
                  <a:srgbClr val="FF0000"/>
                </a:solidFill>
                <a:latin typeface="Gelion Light" panose="00000500000000000000" pitchFamily="2" charset="0"/>
                <a:ea typeface="Gelion Light" panose="00000500000000000000" pitchFamily="2" charset="0"/>
                <a:cs typeface="Gelion Light" panose="00000500000000000000" pitchFamily="2" charset="0"/>
              </a:rPr>
              <a:t>RespoQRCode</a:t>
            </a:r>
            <a:r>
              <a:rPr lang="en-US" sz="3200" dirty="0">
                <a:solidFill>
                  <a:srgbClr val="FF0000"/>
                </a:solidFill>
                <a:latin typeface="Gelion Light" panose="00000500000000000000" pitchFamily="2" charset="0"/>
                <a:ea typeface="Gelion Light" panose="00000500000000000000" pitchFamily="2" charset="0"/>
                <a:cs typeface="Gelion Light" panose="00000500000000000000" pitchFamily="2" charset="0"/>
              </a:rPr>
              <a:t>  Products</a:t>
            </a:r>
          </a:p>
        </p:txBody>
      </p:sp>
      <p:sp>
        <p:nvSpPr>
          <p:cNvPr id="21" name="TextBox 20">
            <a:extLst>
              <a:ext uri="{FF2B5EF4-FFF2-40B4-BE49-F238E27FC236}">
                <a16:creationId xmlns:a16="http://schemas.microsoft.com/office/drawing/2014/main" id="{97D4D945-BBDF-EC50-71F1-504F997D1DE5}"/>
              </a:ext>
            </a:extLst>
          </p:cNvPr>
          <p:cNvSpPr txBox="1"/>
          <p:nvPr/>
        </p:nvSpPr>
        <p:spPr>
          <a:xfrm>
            <a:off x="283191" y="3636541"/>
            <a:ext cx="5472617" cy="738664"/>
          </a:xfrm>
          <a:prstGeom prst="rect">
            <a:avLst/>
          </a:prstGeom>
          <a:noFill/>
        </p:spPr>
        <p:txBody>
          <a:bodyPr wrap="square">
            <a:spAutoFit/>
          </a:bodyPr>
          <a:lstStyle/>
          <a:p>
            <a:pPr marL="0" marR="0" algn="just">
              <a:spcBef>
                <a:spcPts val="0"/>
              </a:spcBef>
              <a:spcAft>
                <a:spcPts val="800"/>
              </a:spcAft>
            </a:pPr>
            <a:r>
              <a:rPr lang="en-US" sz="1400" dirty="0">
                <a:solidFill>
                  <a:srgbClr val="374151"/>
                </a:solidFill>
                <a:latin typeface="Gelion Regular" panose="00000500000000000000" pitchFamily="2" charset="0"/>
                <a:ea typeface="Gelion Regular" panose="00000500000000000000" pitchFamily="2" charset="0"/>
                <a:cs typeface="Gelion Regular" panose="00000500000000000000" pitchFamily="2" charset="0"/>
              </a:rPr>
              <a:t>We are often concerned about our vehicle when we go for a drive and park it somewhere. We never know what’s happening to our vehicle when we park it somewhere and walk away. </a:t>
            </a:r>
          </a:p>
        </p:txBody>
      </p:sp>
      <p:sp>
        <p:nvSpPr>
          <p:cNvPr id="23" name="TextBox 22">
            <a:extLst>
              <a:ext uri="{FF2B5EF4-FFF2-40B4-BE49-F238E27FC236}">
                <a16:creationId xmlns:a16="http://schemas.microsoft.com/office/drawing/2014/main" id="{B7FBA0CC-F2C4-F2C6-160B-0B45CB42CC0F}"/>
              </a:ext>
            </a:extLst>
          </p:cNvPr>
          <p:cNvSpPr txBox="1"/>
          <p:nvPr/>
        </p:nvSpPr>
        <p:spPr>
          <a:xfrm>
            <a:off x="1938006" y="1286502"/>
            <a:ext cx="8249183" cy="461665"/>
          </a:xfrm>
          <a:prstGeom prst="rect">
            <a:avLst/>
          </a:prstGeom>
          <a:noFill/>
        </p:spPr>
        <p:txBody>
          <a:bodyPr wrap="square">
            <a:spAutoFit/>
          </a:bodyPr>
          <a:lstStyle/>
          <a:p>
            <a:r>
              <a:rPr lang="en-US" sz="2400" b="1" dirty="0">
                <a:solidFill>
                  <a:srgbClr val="374151"/>
                </a:solidFill>
                <a:latin typeface="Gelion Light" panose="00000500000000000000" pitchFamily="2" charset="0"/>
                <a:ea typeface="Gelion Light" panose="00000500000000000000" pitchFamily="2" charset="0"/>
                <a:cs typeface="Gelion Light" panose="00000500000000000000" pitchFamily="2" charset="0"/>
              </a:rPr>
              <a:t>The first-of-its-kind Mobile app in the Country</a:t>
            </a:r>
          </a:p>
        </p:txBody>
      </p:sp>
      <p:sp>
        <p:nvSpPr>
          <p:cNvPr id="29" name="TextBox 28">
            <a:extLst>
              <a:ext uri="{FF2B5EF4-FFF2-40B4-BE49-F238E27FC236}">
                <a16:creationId xmlns:a16="http://schemas.microsoft.com/office/drawing/2014/main" id="{12F3B917-06DD-D3DF-6CD1-8D6C6229C0BB}"/>
              </a:ext>
            </a:extLst>
          </p:cNvPr>
          <p:cNvSpPr txBox="1"/>
          <p:nvPr/>
        </p:nvSpPr>
        <p:spPr>
          <a:xfrm>
            <a:off x="283191" y="4427964"/>
            <a:ext cx="5381488" cy="954107"/>
          </a:xfrm>
          <a:prstGeom prst="rect">
            <a:avLst/>
          </a:prstGeom>
          <a:noFill/>
        </p:spPr>
        <p:txBody>
          <a:bodyPr wrap="square">
            <a:spAutoFit/>
          </a:bodyPr>
          <a:lstStyle/>
          <a:p>
            <a:pPr algn="just">
              <a:spcAft>
                <a:spcPts val="800"/>
              </a:spcAft>
            </a:pPr>
            <a:r>
              <a:rPr lang="en-US" sz="1400" dirty="0">
                <a:solidFill>
                  <a:srgbClr val="374151"/>
                </a:solidFill>
                <a:latin typeface="Gelion Regular" panose="00000500000000000000" pitchFamily="2" charset="0"/>
                <a:ea typeface="Gelion Regular" panose="00000500000000000000" pitchFamily="2" charset="0"/>
                <a:cs typeface="Gelion Regular" panose="00000500000000000000" pitchFamily="2" charset="0"/>
              </a:rPr>
              <a:t>VA mobile app helps a user to stay connected to their vehicle always. With this app, people can notify owners/users when their vehicle requires an attention, without disclosing any personal details of either party.</a:t>
            </a:r>
          </a:p>
        </p:txBody>
      </p:sp>
      <p:sp>
        <p:nvSpPr>
          <p:cNvPr id="6" name="TextBox 5">
            <a:extLst>
              <a:ext uri="{FF2B5EF4-FFF2-40B4-BE49-F238E27FC236}">
                <a16:creationId xmlns:a16="http://schemas.microsoft.com/office/drawing/2014/main" id="{4C5E670F-4BF9-EE7B-88C7-29D940E0519D}"/>
              </a:ext>
            </a:extLst>
          </p:cNvPr>
          <p:cNvSpPr txBox="1"/>
          <p:nvPr/>
        </p:nvSpPr>
        <p:spPr>
          <a:xfrm>
            <a:off x="227459" y="2673772"/>
            <a:ext cx="5926050" cy="923330"/>
          </a:xfrm>
          <a:prstGeom prst="rect">
            <a:avLst/>
          </a:prstGeom>
          <a:noFill/>
        </p:spPr>
        <p:txBody>
          <a:bodyPr wrap="square">
            <a:spAutoFit/>
          </a:bodyPr>
          <a:lstStyle/>
          <a:p>
            <a:r>
              <a:rPr lang="en-US" b="0" i="0" dirty="0">
                <a:solidFill>
                  <a:srgbClr val="000000"/>
                </a:solidFill>
                <a:effectLst/>
                <a:latin typeface="Gelion Regular" panose="00000500000000000000" pitchFamily="2" charset="0"/>
                <a:ea typeface="Gelion Regular" panose="00000500000000000000" pitchFamily="2" charset="0"/>
                <a:cs typeface="Gelion Regular" panose="00000500000000000000" pitchFamily="2" charset="0"/>
              </a:rPr>
              <a:t>We offer a range of products and services under the </a:t>
            </a:r>
            <a:r>
              <a:rPr lang="en-US" b="0" i="0" dirty="0">
                <a:solidFill>
                  <a:srgbClr val="FF0000"/>
                </a:solidFill>
                <a:effectLst/>
                <a:latin typeface="Gelion Regular" panose="00000500000000000000" pitchFamily="2" charset="0"/>
                <a:ea typeface="Gelion Regular" panose="00000500000000000000" pitchFamily="2" charset="0"/>
                <a:cs typeface="Gelion Regular" panose="00000500000000000000" pitchFamily="2" charset="0"/>
              </a:rPr>
              <a:t>RespoQRCode</a:t>
            </a:r>
            <a:r>
              <a:rPr lang="en-US" b="0" i="0" dirty="0">
                <a:solidFill>
                  <a:srgbClr val="000000"/>
                </a:solidFill>
                <a:effectLst/>
                <a:latin typeface="Gelion Regular" panose="00000500000000000000" pitchFamily="2" charset="0"/>
                <a:ea typeface="Gelion Regular" panose="00000500000000000000" pitchFamily="2" charset="0"/>
                <a:cs typeface="Gelion Regular" panose="00000500000000000000" pitchFamily="2" charset="0"/>
              </a:rPr>
              <a:t>  that can help the </a:t>
            </a:r>
            <a:r>
              <a:rPr lang="en-US" dirty="0">
                <a:solidFill>
                  <a:srgbClr val="000000"/>
                </a:solidFill>
                <a:latin typeface="Gelion Regular" panose="00000500000000000000" pitchFamily="2" charset="0"/>
                <a:ea typeface="Gelion Regular" panose="00000500000000000000" pitchFamily="2" charset="0"/>
                <a:cs typeface="Gelion Regular" panose="00000500000000000000" pitchFamily="2" charset="0"/>
              </a:rPr>
              <a:t>community stay connected to their Belongings.</a:t>
            </a:r>
          </a:p>
        </p:txBody>
      </p:sp>
      <p:sp>
        <p:nvSpPr>
          <p:cNvPr id="7" name="TextBox 6">
            <a:extLst>
              <a:ext uri="{FF2B5EF4-FFF2-40B4-BE49-F238E27FC236}">
                <a16:creationId xmlns:a16="http://schemas.microsoft.com/office/drawing/2014/main" id="{A99751AB-4CED-74C3-0854-D86A888B924C}"/>
              </a:ext>
            </a:extLst>
          </p:cNvPr>
          <p:cNvSpPr txBox="1"/>
          <p:nvPr/>
        </p:nvSpPr>
        <p:spPr>
          <a:xfrm>
            <a:off x="1634034" y="3004632"/>
            <a:ext cx="341195" cy="261610"/>
          </a:xfrm>
          <a:prstGeom prst="rect">
            <a:avLst/>
          </a:prstGeom>
          <a:noFill/>
        </p:spPr>
        <p:txBody>
          <a:bodyPr wrap="square">
            <a:spAutoFit/>
          </a:bodyPr>
          <a:lstStyle/>
          <a:p>
            <a:r>
              <a:rPr lang="en-US" sz="1050" b="1" dirty="0">
                <a:solidFill>
                  <a:srgbClr val="374151"/>
                </a:solidFill>
                <a:latin typeface="Poppins ExtraLight" panose="00000300000000000000" pitchFamily="2" charset="0"/>
                <a:cs typeface="Poppins ExtraLight" panose="00000300000000000000" pitchFamily="2" charset="0"/>
              </a:rPr>
              <a:t>™</a:t>
            </a:r>
            <a:endParaRPr lang="en-US" sz="1050" dirty="0"/>
          </a:p>
        </p:txBody>
      </p:sp>
      <p:grpSp>
        <p:nvGrpSpPr>
          <p:cNvPr id="2" name="Group 1">
            <a:extLst>
              <a:ext uri="{FF2B5EF4-FFF2-40B4-BE49-F238E27FC236}">
                <a16:creationId xmlns:a16="http://schemas.microsoft.com/office/drawing/2014/main" id="{CD6AA0A0-4F04-EE67-8A6D-DCCA1A22CB6C}"/>
              </a:ext>
            </a:extLst>
          </p:cNvPr>
          <p:cNvGrpSpPr/>
          <p:nvPr/>
        </p:nvGrpSpPr>
        <p:grpSpPr>
          <a:xfrm>
            <a:off x="11189719" y="3459519"/>
            <a:ext cx="889903" cy="238185"/>
            <a:chOff x="6498565" y="1014655"/>
            <a:chExt cx="889903" cy="238185"/>
          </a:xfrm>
        </p:grpSpPr>
        <p:sp>
          <p:nvSpPr>
            <p:cNvPr id="4" name="Rectangle: Rounded Corners 3">
              <a:extLst>
                <a:ext uri="{FF2B5EF4-FFF2-40B4-BE49-F238E27FC236}">
                  <a16:creationId xmlns:a16="http://schemas.microsoft.com/office/drawing/2014/main" id="{CBBD8F3E-AB0A-A479-8640-75BC65EE78F4}"/>
                </a:ext>
              </a:extLst>
            </p:cNvPr>
            <p:cNvSpPr/>
            <p:nvPr/>
          </p:nvSpPr>
          <p:spPr>
            <a:xfrm>
              <a:off x="6498565" y="1014655"/>
              <a:ext cx="889903" cy="238185"/>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700" dirty="0">
                  <a:latin typeface="Poppins Light" panose="00000400000000000000" pitchFamily="2" charset="0"/>
                  <a:cs typeface="Poppins Light" panose="00000400000000000000" pitchFamily="2" charset="0"/>
                </a:rPr>
                <a:t>Live Support</a:t>
              </a:r>
            </a:p>
          </p:txBody>
        </p:sp>
        <p:pic>
          <p:nvPicPr>
            <p:cNvPr id="8" name="Picture 7" descr="A white phone in a circle&#10;&#10;Description automatically generated">
              <a:extLst>
                <a:ext uri="{FF2B5EF4-FFF2-40B4-BE49-F238E27FC236}">
                  <a16:creationId xmlns:a16="http://schemas.microsoft.com/office/drawing/2014/main" id="{26B8E92D-9DE1-06B3-1E86-2092AE3879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4757" y="1055612"/>
              <a:ext cx="159791" cy="159791"/>
            </a:xfrm>
            <a:prstGeom prst="rect">
              <a:avLst/>
            </a:prstGeom>
          </p:spPr>
        </p:pic>
      </p:grpSp>
      <p:sp>
        <p:nvSpPr>
          <p:cNvPr id="15" name="TextBox 14">
            <a:extLst>
              <a:ext uri="{FF2B5EF4-FFF2-40B4-BE49-F238E27FC236}">
                <a16:creationId xmlns:a16="http://schemas.microsoft.com/office/drawing/2014/main" id="{57D09DB5-F945-D043-031E-9F5D82F1C3DC}"/>
              </a:ext>
            </a:extLst>
          </p:cNvPr>
          <p:cNvSpPr txBox="1"/>
          <p:nvPr/>
        </p:nvSpPr>
        <p:spPr>
          <a:xfrm>
            <a:off x="3548985" y="231807"/>
            <a:ext cx="7675058" cy="400110"/>
          </a:xfrm>
          <a:prstGeom prst="rect">
            <a:avLst/>
          </a:prstGeom>
          <a:noFill/>
        </p:spPr>
        <p:txBody>
          <a:bodyPr wrap="square">
            <a:spAutoFit/>
          </a:bodyPr>
          <a:lstStyle/>
          <a:p>
            <a:pPr algn="l"/>
            <a:r>
              <a:rPr lang="en-US" sz="2000" b="0" i="0" u="none" strike="noStrike" dirty="0">
                <a:solidFill>
                  <a:srgbClr val="FF0000"/>
                </a:solidFill>
                <a:effectLst/>
                <a:latin typeface="Gelion Regular" panose="00000500000000000000" pitchFamily="2" charset="0"/>
                <a:ea typeface="Gelion Regular" panose="00000500000000000000" pitchFamily="2" charset="0"/>
                <a:cs typeface="Gelion Regular" panose="00000500000000000000" pitchFamily="2" charset="0"/>
              </a:rPr>
              <a:t>Home       </a:t>
            </a:r>
            <a:r>
              <a:rPr lang="en-US" sz="20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About Us       Shop       How It Works       Contact       FAQ’s</a:t>
            </a:r>
          </a:p>
        </p:txBody>
      </p:sp>
      <p:grpSp>
        <p:nvGrpSpPr>
          <p:cNvPr id="55" name="Group 54">
            <a:extLst>
              <a:ext uri="{FF2B5EF4-FFF2-40B4-BE49-F238E27FC236}">
                <a16:creationId xmlns:a16="http://schemas.microsoft.com/office/drawing/2014/main" id="{0943DE07-09E3-C0AF-3C4F-93FE495AE5F3}"/>
              </a:ext>
            </a:extLst>
          </p:cNvPr>
          <p:cNvGrpSpPr/>
          <p:nvPr/>
        </p:nvGrpSpPr>
        <p:grpSpPr>
          <a:xfrm>
            <a:off x="6096000" y="5639056"/>
            <a:ext cx="1720407" cy="465139"/>
            <a:chOff x="3295291" y="5826362"/>
            <a:chExt cx="1720407" cy="508274"/>
          </a:xfrm>
        </p:grpSpPr>
        <p:sp>
          <p:nvSpPr>
            <p:cNvPr id="50" name="Flowchart: Terminator 49">
              <a:extLst>
                <a:ext uri="{FF2B5EF4-FFF2-40B4-BE49-F238E27FC236}">
                  <a16:creationId xmlns:a16="http://schemas.microsoft.com/office/drawing/2014/main" id="{BD82FFDE-376D-E7C6-2EDF-09DD3BBDBB13}"/>
                </a:ext>
              </a:extLst>
            </p:cNvPr>
            <p:cNvSpPr/>
            <p:nvPr/>
          </p:nvSpPr>
          <p:spPr>
            <a:xfrm>
              <a:off x="3295291" y="5826362"/>
              <a:ext cx="1720407" cy="508274"/>
            </a:xfrm>
            <a:prstGeom prst="flowChartTermina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3EBF6F77-BCEE-15DE-E0FF-30C47D59EB3C}"/>
                </a:ext>
              </a:extLst>
            </p:cNvPr>
            <p:cNvSpPr txBox="1"/>
            <p:nvPr/>
          </p:nvSpPr>
          <p:spPr>
            <a:xfrm>
              <a:off x="3645219" y="5873913"/>
              <a:ext cx="1370479" cy="400110"/>
            </a:xfrm>
            <a:prstGeom prst="rect">
              <a:avLst/>
            </a:prstGeom>
            <a:noFill/>
          </p:spPr>
          <p:txBody>
            <a:bodyPr wrap="square">
              <a:spAutoFit/>
            </a:bodyPr>
            <a:lstStyle/>
            <a:p>
              <a:r>
                <a:rPr lang="en-US" sz="2000" dirty="0">
                  <a:solidFill>
                    <a:schemeClr val="bg1"/>
                  </a:solidFill>
                  <a:latin typeface="Gelion Bold" panose="00000800000000000000" pitchFamily="2" charset="0"/>
                  <a:ea typeface="Gelion Bold" panose="00000800000000000000" pitchFamily="2" charset="0"/>
                  <a:cs typeface="Gelion Bold" panose="00000800000000000000" pitchFamily="2" charset="0"/>
                </a:rPr>
                <a:t>BUY NOW</a:t>
              </a:r>
            </a:p>
          </p:txBody>
        </p:sp>
        <p:pic>
          <p:nvPicPr>
            <p:cNvPr id="54" name="Picture 53" descr="A white circle with a black background and a shopping cart&#10;&#10;Description automatically generated">
              <a:extLst>
                <a:ext uri="{FF2B5EF4-FFF2-40B4-BE49-F238E27FC236}">
                  <a16:creationId xmlns:a16="http://schemas.microsoft.com/office/drawing/2014/main" id="{28A5FFD7-1265-D1E0-40AE-E2558DF469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85848" y="5937247"/>
              <a:ext cx="326274" cy="326274"/>
            </a:xfrm>
            <a:prstGeom prst="rect">
              <a:avLst/>
            </a:prstGeom>
          </p:spPr>
        </p:pic>
      </p:grpSp>
      <p:sp>
        <p:nvSpPr>
          <p:cNvPr id="56" name="Rectangle 55">
            <a:extLst>
              <a:ext uri="{FF2B5EF4-FFF2-40B4-BE49-F238E27FC236}">
                <a16:creationId xmlns:a16="http://schemas.microsoft.com/office/drawing/2014/main" id="{E4A59914-5071-65F8-E2A8-E696EBC1DD2F}"/>
              </a:ext>
            </a:extLst>
          </p:cNvPr>
          <p:cNvSpPr/>
          <p:nvPr/>
        </p:nvSpPr>
        <p:spPr>
          <a:xfrm>
            <a:off x="27292" y="5547912"/>
            <a:ext cx="12110920" cy="1279201"/>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3268AA17-AE79-1666-3F16-41E90552AF03}"/>
              </a:ext>
            </a:extLst>
          </p:cNvPr>
          <p:cNvSpPr txBox="1"/>
          <p:nvPr/>
        </p:nvSpPr>
        <p:spPr>
          <a:xfrm>
            <a:off x="966097" y="5904059"/>
            <a:ext cx="3030052" cy="584775"/>
          </a:xfrm>
          <a:prstGeom prst="rect">
            <a:avLst/>
          </a:prstGeom>
          <a:noFill/>
        </p:spPr>
        <p:txBody>
          <a:bodyPr wrap="square">
            <a:spAutoFit/>
          </a:bodyPr>
          <a:lstStyle/>
          <a:p>
            <a:r>
              <a:rPr lang="en-US" sz="3200" dirty="0">
                <a:solidFill>
                  <a:srgbClr val="FF0000"/>
                </a:solidFill>
                <a:latin typeface="Gelion Light" panose="00000500000000000000" pitchFamily="2" charset="0"/>
                <a:ea typeface="Gelion Light" panose="00000500000000000000" pitchFamily="2" charset="0"/>
                <a:cs typeface="Gelion Light" panose="00000500000000000000" pitchFamily="2" charset="0"/>
              </a:rPr>
              <a:t>Partners Corner</a:t>
            </a:r>
          </a:p>
        </p:txBody>
      </p:sp>
      <p:pic>
        <p:nvPicPr>
          <p:cNvPr id="61" name="Picture 60">
            <a:extLst>
              <a:ext uri="{FF2B5EF4-FFF2-40B4-BE49-F238E27FC236}">
                <a16:creationId xmlns:a16="http://schemas.microsoft.com/office/drawing/2014/main" id="{00A7A694-A6F9-4482-3FB9-3543FDED213C}"/>
              </a:ext>
            </a:extLst>
          </p:cNvPr>
          <p:cNvPicPr>
            <a:picLocks noChangeAspect="1"/>
          </p:cNvPicPr>
          <p:nvPr/>
        </p:nvPicPr>
        <p:blipFill>
          <a:blip r:embed="rId6"/>
          <a:stretch>
            <a:fillRect/>
          </a:stretch>
        </p:blipFill>
        <p:spPr>
          <a:xfrm>
            <a:off x="5946866" y="2202257"/>
            <a:ext cx="4900648" cy="3338537"/>
          </a:xfrm>
          <a:prstGeom prst="rect">
            <a:avLst/>
          </a:prstGeom>
        </p:spPr>
      </p:pic>
      <p:grpSp>
        <p:nvGrpSpPr>
          <p:cNvPr id="3" name="Group 2">
            <a:extLst>
              <a:ext uri="{FF2B5EF4-FFF2-40B4-BE49-F238E27FC236}">
                <a16:creationId xmlns:a16="http://schemas.microsoft.com/office/drawing/2014/main" id="{18C90549-4D84-EC7D-A91A-B75C29CD1003}"/>
              </a:ext>
            </a:extLst>
          </p:cNvPr>
          <p:cNvGrpSpPr/>
          <p:nvPr/>
        </p:nvGrpSpPr>
        <p:grpSpPr>
          <a:xfrm>
            <a:off x="363296" y="431862"/>
            <a:ext cx="1071349" cy="1055656"/>
            <a:chOff x="197893" y="231808"/>
            <a:chExt cx="1071349" cy="1055656"/>
          </a:xfrm>
        </p:grpSpPr>
        <p:sp>
          <p:nvSpPr>
            <p:cNvPr id="9" name="Rectangle 8">
              <a:extLst>
                <a:ext uri="{FF2B5EF4-FFF2-40B4-BE49-F238E27FC236}">
                  <a16:creationId xmlns:a16="http://schemas.microsoft.com/office/drawing/2014/main" id="{49542F2A-3EF9-A977-4DC6-9B658FDBD4FF}"/>
                </a:ext>
              </a:extLst>
            </p:cNvPr>
            <p:cNvSpPr/>
            <p:nvPr/>
          </p:nvSpPr>
          <p:spPr>
            <a:xfrm>
              <a:off x="197893" y="231808"/>
              <a:ext cx="1071349" cy="1055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E69D4A4-FA2D-9827-FCAE-4C083DD2F27D}"/>
                </a:ext>
              </a:extLst>
            </p:cNvPr>
            <p:cNvSpPr txBox="1"/>
            <p:nvPr/>
          </p:nvSpPr>
          <p:spPr>
            <a:xfrm>
              <a:off x="355695" y="574970"/>
              <a:ext cx="755744" cy="369332"/>
            </a:xfrm>
            <a:prstGeom prst="rect">
              <a:avLst/>
            </a:prstGeom>
            <a:noFill/>
          </p:spPr>
          <p:txBody>
            <a:bodyPr wrap="square">
              <a:spAutoFit/>
            </a:bodyPr>
            <a:lstStyle/>
            <a:p>
              <a:r>
                <a:rPr lang="en-US" sz="18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dirty="0">
                <a:solidFill>
                  <a:schemeClr val="bg1"/>
                </a:solidFill>
              </a:endParaRPr>
            </a:p>
          </p:txBody>
        </p:sp>
      </p:grpSp>
      <p:pic>
        <p:nvPicPr>
          <p:cNvPr id="11" name="Picture 4" descr="Amazon in Saudi Helps Local Selling Partners Grow their Businesses  Internationally, Reaching Markets in the U.S., Europe, and Asia -  Saudishopper">
            <a:hlinkClick r:id="rId7"/>
            <a:extLst>
              <a:ext uri="{FF2B5EF4-FFF2-40B4-BE49-F238E27FC236}">
                <a16:creationId xmlns:a16="http://schemas.microsoft.com/office/drawing/2014/main" id="{CA30535E-6D31-3120-6295-2204C52D0D3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86557" y="6324072"/>
            <a:ext cx="1290514" cy="3204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2" name="Picture 2" descr="Noon (company) - Wikipedia">
            <a:extLst>
              <a:ext uri="{FF2B5EF4-FFF2-40B4-BE49-F238E27FC236}">
                <a16:creationId xmlns:a16="http://schemas.microsoft.com/office/drawing/2014/main" id="{69FF556C-0156-216E-520A-B169FBCB1EB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5654" y="6197011"/>
            <a:ext cx="889682" cy="451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47983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6B905710-AB8A-E31D-5D2E-C173ED668706}"/>
              </a:ext>
            </a:extLst>
          </p:cNvPr>
          <p:cNvSpPr txBox="1"/>
          <p:nvPr/>
        </p:nvSpPr>
        <p:spPr>
          <a:xfrm>
            <a:off x="3608608" y="2198559"/>
            <a:ext cx="341195" cy="307777"/>
          </a:xfrm>
          <a:prstGeom prst="rect">
            <a:avLst/>
          </a:prstGeom>
          <a:noFill/>
        </p:spPr>
        <p:txBody>
          <a:bodyPr wrap="square">
            <a:spAutoFit/>
          </a:bodyPr>
          <a:lstStyle/>
          <a:p>
            <a:r>
              <a:rPr lang="en-US" sz="1400" b="1" dirty="0">
                <a:solidFill>
                  <a:srgbClr val="374151"/>
                </a:solidFill>
                <a:latin typeface="Poppins ExtraLight" panose="00000300000000000000" pitchFamily="2" charset="0"/>
                <a:cs typeface="Poppins ExtraLight" panose="00000300000000000000" pitchFamily="2" charset="0"/>
              </a:rPr>
              <a:t>™</a:t>
            </a:r>
            <a:endParaRPr lang="en-US" sz="1400" dirty="0"/>
          </a:p>
        </p:txBody>
      </p:sp>
      <p:pic>
        <p:nvPicPr>
          <p:cNvPr id="48" name="Picture 47">
            <a:extLst>
              <a:ext uri="{FF2B5EF4-FFF2-40B4-BE49-F238E27FC236}">
                <a16:creationId xmlns:a16="http://schemas.microsoft.com/office/drawing/2014/main" id="{096177A5-18A2-8703-6E90-FEA94B54948B}"/>
              </a:ext>
            </a:extLst>
          </p:cNvPr>
          <p:cNvPicPr>
            <a:picLocks noChangeAspect="1"/>
          </p:cNvPicPr>
          <p:nvPr/>
        </p:nvPicPr>
        <p:blipFill>
          <a:blip r:embed="rId4"/>
          <a:stretch>
            <a:fillRect/>
          </a:stretch>
        </p:blipFill>
        <p:spPr>
          <a:xfrm>
            <a:off x="5946866" y="2202257"/>
            <a:ext cx="4900648" cy="3338537"/>
          </a:xfrm>
          <a:prstGeom prst="rect">
            <a:avLst/>
          </a:prstGeom>
        </p:spPr>
      </p:pic>
      <p:cxnSp>
        <p:nvCxnSpPr>
          <p:cNvPr id="24" name="Straight Connector 23">
            <a:extLst>
              <a:ext uri="{FF2B5EF4-FFF2-40B4-BE49-F238E27FC236}">
                <a16:creationId xmlns:a16="http://schemas.microsoft.com/office/drawing/2014/main" id="{A5F5E163-CC29-1BCB-61F9-BDE75113709A}"/>
              </a:ext>
            </a:extLst>
          </p:cNvPr>
          <p:cNvCxnSpPr>
            <a:cxnSpLocks/>
          </p:cNvCxnSpPr>
          <p:nvPr/>
        </p:nvCxnSpPr>
        <p:spPr>
          <a:xfrm>
            <a:off x="179313" y="1978925"/>
            <a:ext cx="0" cy="96372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994910-677F-39C8-73D7-617B2D933C53}"/>
              </a:ext>
            </a:extLst>
          </p:cNvPr>
          <p:cNvCxnSpPr>
            <a:cxnSpLocks/>
          </p:cNvCxnSpPr>
          <p:nvPr/>
        </p:nvCxnSpPr>
        <p:spPr>
          <a:xfrm>
            <a:off x="27292" y="2660224"/>
            <a:ext cx="1937983"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4EAF449-4A21-9EB0-47C0-C23543F8768E}"/>
              </a:ext>
            </a:extLst>
          </p:cNvPr>
          <p:cNvSpPr txBox="1"/>
          <p:nvPr/>
        </p:nvSpPr>
        <p:spPr>
          <a:xfrm>
            <a:off x="192960" y="2075449"/>
            <a:ext cx="6351141" cy="584775"/>
          </a:xfrm>
          <a:prstGeom prst="rect">
            <a:avLst/>
          </a:prstGeom>
          <a:noFill/>
        </p:spPr>
        <p:txBody>
          <a:bodyPr wrap="square">
            <a:spAutoFit/>
          </a:bodyPr>
          <a:lstStyle/>
          <a:p>
            <a:r>
              <a:rPr lang="en-US" sz="3200" dirty="0">
                <a:solidFill>
                  <a:srgbClr val="FF0000"/>
                </a:solidFill>
                <a:latin typeface="Gelion Light" panose="00000500000000000000" pitchFamily="2" charset="0"/>
                <a:ea typeface="Gelion Light" panose="00000500000000000000" pitchFamily="2" charset="0"/>
                <a:cs typeface="Gelion Light" panose="00000500000000000000" pitchFamily="2" charset="0"/>
              </a:rPr>
              <a:t>Shop </a:t>
            </a:r>
            <a:r>
              <a:rPr lang="en-US" sz="3200" b="1" dirty="0">
                <a:solidFill>
                  <a:srgbClr val="FF0000"/>
                </a:solidFill>
                <a:latin typeface="Gelion Light" panose="00000500000000000000" pitchFamily="2" charset="0"/>
                <a:ea typeface="Gelion Light" panose="00000500000000000000" pitchFamily="2" charset="0"/>
                <a:cs typeface="Gelion Light" panose="00000500000000000000" pitchFamily="2" charset="0"/>
              </a:rPr>
              <a:t>RespoQRCode</a:t>
            </a:r>
            <a:r>
              <a:rPr lang="en-US" sz="3200" dirty="0">
                <a:solidFill>
                  <a:srgbClr val="FF0000"/>
                </a:solidFill>
                <a:latin typeface="Gelion Light" panose="00000500000000000000" pitchFamily="2" charset="0"/>
                <a:ea typeface="Gelion Light" panose="00000500000000000000" pitchFamily="2" charset="0"/>
                <a:cs typeface="Gelion Light" panose="00000500000000000000" pitchFamily="2" charset="0"/>
              </a:rPr>
              <a:t>  Products</a:t>
            </a:r>
          </a:p>
        </p:txBody>
      </p:sp>
      <p:grpSp>
        <p:nvGrpSpPr>
          <p:cNvPr id="9" name="Group 8">
            <a:extLst>
              <a:ext uri="{FF2B5EF4-FFF2-40B4-BE49-F238E27FC236}">
                <a16:creationId xmlns:a16="http://schemas.microsoft.com/office/drawing/2014/main" id="{C90AE7A0-8204-FA25-F681-8591956DA5F6}"/>
              </a:ext>
            </a:extLst>
          </p:cNvPr>
          <p:cNvGrpSpPr/>
          <p:nvPr/>
        </p:nvGrpSpPr>
        <p:grpSpPr>
          <a:xfrm>
            <a:off x="5911092" y="1893987"/>
            <a:ext cx="787770" cy="297449"/>
            <a:chOff x="7325824" y="1778000"/>
            <a:chExt cx="787770" cy="297449"/>
          </a:xfrm>
        </p:grpSpPr>
        <p:sp>
          <p:nvSpPr>
            <p:cNvPr id="17" name="Rectangle: Rounded Corners 16">
              <a:extLst>
                <a:ext uri="{FF2B5EF4-FFF2-40B4-BE49-F238E27FC236}">
                  <a16:creationId xmlns:a16="http://schemas.microsoft.com/office/drawing/2014/main" id="{9C47DF59-CD49-9637-0FBD-B321F091AA22}"/>
                </a:ext>
              </a:extLst>
            </p:cNvPr>
            <p:cNvSpPr/>
            <p:nvPr/>
          </p:nvSpPr>
          <p:spPr>
            <a:xfrm>
              <a:off x="7325824" y="1778000"/>
              <a:ext cx="787770" cy="297449"/>
            </a:xfrm>
            <a:prstGeom prst="roundRect">
              <a:avLst/>
            </a:prstGeom>
            <a:solidFill>
              <a:srgbClr val="00CC00"/>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19" name="TextBox 18">
              <a:extLst>
                <a:ext uri="{FF2B5EF4-FFF2-40B4-BE49-F238E27FC236}">
                  <a16:creationId xmlns:a16="http://schemas.microsoft.com/office/drawing/2014/main" id="{650A531A-9649-F71A-F1D2-304B21382EEF}"/>
                </a:ext>
              </a:extLst>
            </p:cNvPr>
            <p:cNvSpPr txBox="1"/>
            <p:nvPr/>
          </p:nvSpPr>
          <p:spPr>
            <a:xfrm>
              <a:off x="7356531" y="1801330"/>
              <a:ext cx="726356" cy="261610"/>
            </a:xfrm>
            <a:prstGeom prst="rect">
              <a:avLst/>
            </a:prstGeom>
            <a:noFill/>
          </p:spPr>
          <p:txBody>
            <a:bodyPr wrap="square">
              <a:spAutoFit/>
            </a:bodyPr>
            <a:lstStyle/>
            <a:p>
              <a:r>
                <a:rPr lang="en-US" sz="1100" b="1" dirty="0">
                  <a:solidFill>
                    <a:schemeClr val="bg1"/>
                  </a:solidFill>
                  <a:latin typeface="Poppins ExtraLight" panose="00000300000000000000" pitchFamily="2" charset="0"/>
                  <a:cs typeface="Poppins ExtraLight" panose="00000300000000000000" pitchFamily="2" charset="0"/>
                </a:rPr>
                <a:t>In stock</a:t>
              </a:r>
              <a:endParaRPr lang="en-US" sz="1100" dirty="0">
                <a:solidFill>
                  <a:schemeClr val="bg1"/>
                </a:solidFill>
              </a:endParaRPr>
            </a:p>
          </p:txBody>
        </p:sp>
      </p:grpSp>
      <p:sp>
        <p:nvSpPr>
          <p:cNvPr id="21" name="TextBox 20">
            <a:extLst>
              <a:ext uri="{FF2B5EF4-FFF2-40B4-BE49-F238E27FC236}">
                <a16:creationId xmlns:a16="http://schemas.microsoft.com/office/drawing/2014/main" id="{97D4D945-BBDF-EC50-71F1-504F997D1DE5}"/>
              </a:ext>
            </a:extLst>
          </p:cNvPr>
          <p:cNvSpPr txBox="1"/>
          <p:nvPr/>
        </p:nvSpPr>
        <p:spPr>
          <a:xfrm>
            <a:off x="272575" y="3735057"/>
            <a:ext cx="5472617" cy="738664"/>
          </a:xfrm>
          <a:prstGeom prst="rect">
            <a:avLst/>
          </a:prstGeom>
          <a:noFill/>
        </p:spPr>
        <p:txBody>
          <a:bodyPr wrap="square">
            <a:spAutoFit/>
          </a:bodyPr>
          <a:lstStyle/>
          <a:p>
            <a:pPr marL="0" marR="0" algn="just">
              <a:spcBef>
                <a:spcPts val="0"/>
              </a:spcBef>
              <a:spcAft>
                <a:spcPts val="800"/>
              </a:spcAft>
            </a:pPr>
            <a:r>
              <a:rPr lang="en-US" sz="1400" dirty="0">
                <a:solidFill>
                  <a:srgbClr val="374151"/>
                </a:solidFill>
                <a:latin typeface="Gelion Light" panose="00000500000000000000" pitchFamily="2" charset="0"/>
                <a:ea typeface="Gelion Light" panose="00000500000000000000" pitchFamily="2" charset="0"/>
                <a:cs typeface="Gelion Light" panose="00000500000000000000" pitchFamily="2" charset="0"/>
              </a:rPr>
              <a:t>We are often concerned about our vehicle when we go for a drive and park it somewhere. We never know what’s happening to our vehicle when we park it somewhere and walk away. </a:t>
            </a:r>
          </a:p>
        </p:txBody>
      </p:sp>
      <p:sp>
        <p:nvSpPr>
          <p:cNvPr id="29" name="TextBox 28">
            <a:extLst>
              <a:ext uri="{FF2B5EF4-FFF2-40B4-BE49-F238E27FC236}">
                <a16:creationId xmlns:a16="http://schemas.microsoft.com/office/drawing/2014/main" id="{12F3B917-06DD-D3DF-6CD1-8D6C6229C0BB}"/>
              </a:ext>
            </a:extLst>
          </p:cNvPr>
          <p:cNvSpPr txBox="1"/>
          <p:nvPr/>
        </p:nvSpPr>
        <p:spPr>
          <a:xfrm>
            <a:off x="283191" y="4536892"/>
            <a:ext cx="5381488" cy="954107"/>
          </a:xfrm>
          <a:prstGeom prst="rect">
            <a:avLst/>
          </a:prstGeom>
          <a:noFill/>
        </p:spPr>
        <p:txBody>
          <a:bodyPr wrap="square">
            <a:spAutoFit/>
          </a:bodyPr>
          <a:lstStyle/>
          <a:p>
            <a:pPr algn="just"/>
            <a:r>
              <a:rPr lang="en-US" sz="1400" dirty="0">
                <a:solidFill>
                  <a:srgbClr val="374151"/>
                </a:solidFill>
                <a:latin typeface="Gelion Light" panose="00000500000000000000" pitchFamily="2" charset="0"/>
                <a:ea typeface="Gelion Light" panose="00000500000000000000" pitchFamily="2" charset="0"/>
                <a:cs typeface="Gelion Light" panose="00000500000000000000" pitchFamily="2" charset="0"/>
              </a:rPr>
              <a:t>VA mobile app helps a user to stay connected to their vehicle always. With this app, people can notify owners/users when their vehicle requires an attention, without disclosing any personal details of either party.</a:t>
            </a:r>
          </a:p>
        </p:txBody>
      </p:sp>
      <p:sp>
        <p:nvSpPr>
          <p:cNvPr id="6" name="TextBox 5">
            <a:extLst>
              <a:ext uri="{FF2B5EF4-FFF2-40B4-BE49-F238E27FC236}">
                <a16:creationId xmlns:a16="http://schemas.microsoft.com/office/drawing/2014/main" id="{4C5E670F-4BF9-EE7B-88C7-29D940E0519D}"/>
              </a:ext>
            </a:extLst>
          </p:cNvPr>
          <p:cNvSpPr txBox="1"/>
          <p:nvPr/>
        </p:nvSpPr>
        <p:spPr>
          <a:xfrm>
            <a:off x="227459" y="2673772"/>
            <a:ext cx="5926050" cy="923330"/>
          </a:xfrm>
          <a:prstGeom prst="rect">
            <a:avLst/>
          </a:prstGeom>
          <a:noFill/>
        </p:spPr>
        <p:txBody>
          <a:bodyPr wrap="square">
            <a:spAutoFit/>
          </a:bodyPr>
          <a:lstStyle/>
          <a:p>
            <a:r>
              <a:rPr lang="en-US" b="0" i="0" dirty="0">
                <a:solidFill>
                  <a:srgbClr val="000000"/>
                </a:solidFill>
                <a:effectLst/>
                <a:latin typeface="Gelion Regular" panose="00000500000000000000" pitchFamily="2" charset="0"/>
                <a:ea typeface="Gelion Regular" panose="00000500000000000000" pitchFamily="2" charset="0"/>
                <a:cs typeface="Gelion Regular" panose="00000500000000000000" pitchFamily="2" charset="0"/>
              </a:rPr>
              <a:t>We offer a range of products and services under the </a:t>
            </a:r>
            <a:r>
              <a:rPr lang="en-US" b="0" i="0" dirty="0">
                <a:solidFill>
                  <a:srgbClr val="FF0000"/>
                </a:solidFill>
                <a:effectLst/>
                <a:latin typeface="Gelion Regular" panose="00000500000000000000" pitchFamily="2" charset="0"/>
                <a:ea typeface="Gelion Regular" panose="00000500000000000000" pitchFamily="2" charset="0"/>
                <a:cs typeface="Gelion Regular" panose="00000500000000000000" pitchFamily="2" charset="0"/>
              </a:rPr>
              <a:t>RespoQRCode</a:t>
            </a:r>
            <a:r>
              <a:rPr lang="en-US" b="0" i="0" dirty="0">
                <a:solidFill>
                  <a:srgbClr val="000000"/>
                </a:solidFill>
                <a:effectLst/>
                <a:latin typeface="Gelion Regular" panose="00000500000000000000" pitchFamily="2" charset="0"/>
                <a:ea typeface="Gelion Regular" panose="00000500000000000000" pitchFamily="2" charset="0"/>
                <a:cs typeface="Gelion Regular" panose="00000500000000000000" pitchFamily="2" charset="0"/>
              </a:rPr>
              <a:t>  that can help the </a:t>
            </a:r>
            <a:r>
              <a:rPr lang="en-US" dirty="0">
                <a:solidFill>
                  <a:srgbClr val="000000"/>
                </a:solidFill>
                <a:latin typeface="Gelion Regular" panose="00000500000000000000" pitchFamily="2" charset="0"/>
                <a:ea typeface="Gelion Regular" panose="00000500000000000000" pitchFamily="2" charset="0"/>
                <a:cs typeface="Gelion Regular" panose="00000500000000000000" pitchFamily="2" charset="0"/>
              </a:rPr>
              <a:t>community stay connected to their Belongings.</a:t>
            </a:r>
          </a:p>
        </p:txBody>
      </p:sp>
      <p:sp>
        <p:nvSpPr>
          <p:cNvPr id="7" name="TextBox 6">
            <a:extLst>
              <a:ext uri="{FF2B5EF4-FFF2-40B4-BE49-F238E27FC236}">
                <a16:creationId xmlns:a16="http://schemas.microsoft.com/office/drawing/2014/main" id="{A99751AB-4CED-74C3-0854-D86A888B924C}"/>
              </a:ext>
            </a:extLst>
          </p:cNvPr>
          <p:cNvSpPr txBox="1"/>
          <p:nvPr/>
        </p:nvSpPr>
        <p:spPr>
          <a:xfrm>
            <a:off x="1634034" y="3004632"/>
            <a:ext cx="341195" cy="261610"/>
          </a:xfrm>
          <a:prstGeom prst="rect">
            <a:avLst/>
          </a:prstGeom>
          <a:noFill/>
        </p:spPr>
        <p:txBody>
          <a:bodyPr wrap="square">
            <a:spAutoFit/>
          </a:bodyPr>
          <a:lstStyle/>
          <a:p>
            <a:r>
              <a:rPr lang="en-US" sz="1050" b="1" dirty="0">
                <a:solidFill>
                  <a:srgbClr val="374151"/>
                </a:solidFill>
                <a:latin typeface="Poppins ExtraLight" panose="00000300000000000000" pitchFamily="2" charset="0"/>
                <a:cs typeface="Poppins ExtraLight" panose="00000300000000000000" pitchFamily="2" charset="0"/>
              </a:rPr>
              <a:t>™</a:t>
            </a:r>
            <a:endParaRPr lang="en-US" sz="1050" dirty="0"/>
          </a:p>
        </p:txBody>
      </p:sp>
      <p:grpSp>
        <p:nvGrpSpPr>
          <p:cNvPr id="2" name="Group 1">
            <a:extLst>
              <a:ext uri="{FF2B5EF4-FFF2-40B4-BE49-F238E27FC236}">
                <a16:creationId xmlns:a16="http://schemas.microsoft.com/office/drawing/2014/main" id="{CD6AA0A0-4F04-EE67-8A6D-DCCA1A22CB6C}"/>
              </a:ext>
            </a:extLst>
          </p:cNvPr>
          <p:cNvGrpSpPr/>
          <p:nvPr/>
        </p:nvGrpSpPr>
        <p:grpSpPr>
          <a:xfrm>
            <a:off x="11189719" y="3459519"/>
            <a:ext cx="889903" cy="238185"/>
            <a:chOff x="6498565" y="1014655"/>
            <a:chExt cx="889903" cy="238185"/>
          </a:xfrm>
        </p:grpSpPr>
        <p:sp>
          <p:nvSpPr>
            <p:cNvPr id="4" name="Rectangle: Rounded Corners 3">
              <a:extLst>
                <a:ext uri="{FF2B5EF4-FFF2-40B4-BE49-F238E27FC236}">
                  <a16:creationId xmlns:a16="http://schemas.microsoft.com/office/drawing/2014/main" id="{CBBD8F3E-AB0A-A479-8640-75BC65EE78F4}"/>
                </a:ext>
              </a:extLst>
            </p:cNvPr>
            <p:cNvSpPr/>
            <p:nvPr/>
          </p:nvSpPr>
          <p:spPr>
            <a:xfrm>
              <a:off x="6498565" y="1014655"/>
              <a:ext cx="889903" cy="238185"/>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700" dirty="0">
                  <a:latin typeface="Poppins Light" panose="00000400000000000000" pitchFamily="2" charset="0"/>
                  <a:cs typeface="Poppins Light" panose="00000400000000000000" pitchFamily="2" charset="0"/>
                </a:rPr>
                <a:t>Live Support</a:t>
              </a:r>
            </a:p>
          </p:txBody>
        </p:sp>
        <p:pic>
          <p:nvPicPr>
            <p:cNvPr id="8" name="Picture 7" descr="A white phone in a circle&#10;&#10;Description automatically generated">
              <a:extLst>
                <a:ext uri="{FF2B5EF4-FFF2-40B4-BE49-F238E27FC236}">
                  <a16:creationId xmlns:a16="http://schemas.microsoft.com/office/drawing/2014/main" id="{26B8E92D-9DE1-06B3-1E86-2092AE3879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4757" y="1055612"/>
              <a:ext cx="159791" cy="159791"/>
            </a:xfrm>
            <a:prstGeom prst="rect">
              <a:avLst/>
            </a:prstGeom>
          </p:spPr>
        </p:pic>
      </p:grpSp>
      <p:sp>
        <p:nvSpPr>
          <p:cNvPr id="15" name="TextBox 14">
            <a:extLst>
              <a:ext uri="{FF2B5EF4-FFF2-40B4-BE49-F238E27FC236}">
                <a16:creationId xmlns:a16="http://schemas.microsoft.com/office/drawing/2014/main" id="{57D09DB5-F945-D043-031E-9F5D82F1C3DC}"/>
              </a:ext>
            </a:extLst>
          </p:cNvPr>
          <p:cNvSpPr txBox="1"/>
          <p:nvPr/>
        </p:nvSpPr>
        <p:spPr>
          <a:xfrm>
            <a:off x="3548985" y="231807"/>
            <a:ext cx="7675058" cy="400110"/>
          </a:xfrm>
          <a:prstGeom prst="rect">
            <a:avLst/>
          </a:prstGeom>
          <a:noFill/>
        </p:spPr>
        <p:txBody>
          <a:bodyPr wrap="square">
            <a:spAutoFit/>
          </a:bodyPr>
          <a:lstStyle/>
          <a:p>
            <a:pPr algn="l"/>
            <a:r>
              <a:rPr lang="en-US" sz="2000" b="0" i="0" u="none" strike="noStrike" dirty="0">
                <a:solidFill>
                  <a:srgbClr val="FF0000"/>
                </a:solidFill>
                <a:effectLst/>
                <a:latin typeface="Gelion Regular" panose="00000500000000000000" pitchFamily="2" charset="0"/>
                <a:ea typeface="Gelion Regular" panose="00000500000000000000" pitchFamily="2" charset="0"/>
                <a:cs typeface="Gelion Regular" panose="00000500000000000000" pitchFamily="2" charset="0"/>
              </a:rPr>
              <a:t>Home       </a:t>
            </a:r>
            <a:r>
              <a:rPr lang="en-US" sz="20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About Us       Shop       How It Works       Contact       FAQ’s</a:t>
            </a:r>
          </a:p>
        </p:txBody>
      </p:sp>
      <p:sp>
        <p:nvSpPr>
          <p:cNvPr id="3" name="Rectangle 2">
            <a:extLst>
              <a:ext uri="{FF2B5EF4-FFF2-40B4-BE49-F238E27FC236}">
                <a16:creationId xmlns:a16="http://schemas.microsoft.com/office/drawing/2014/main" id="{E90F27C8-B62C-CCA8-7F9C-83436BCA9128}"/>
              </a:ext>
            </a:extLst>
          </p:cNvPr>
          <p:cNvSpPr/>
          <p:nvPr/>
        </p:nvSpPr>
        <p:spPr>
          <a:xfrm>
            <a:off x="27292" y="0"/>
            <a:ext cx="12137416" cy="6894382"/>
          </a:xfrm>
          <a:prstGeom prst="rect">
            <a:avLst/>
          </a:prstGeom>
          <a:solidFill>
            <a:schemeClr val="bg1">
              <a:lumMod val="95000"/>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4966F8FA-99AF-1089-1E07-BF059B017B76}"/>
              </a:ext>
            </a:extLst>
          </p:cNvPr>
          <p:cNvGrpSpPr/>
          <p:nvPr/>
        </p:nvGrpSpPr>
        <p:grpSpPr>
          <a:xfrm>
            <a:off x="3432441" y="1227677"/>
            <a:ext cx="3856795" cy="4077130"/>
            <a:chOff x="1800937" y="1748167"/>
            <a:chExt cx="3856795" cy="4077130"/>
          </a:xfrm>
        </p:grpSpPr>
        <p:sp>
          <p:nvSpPr>
            <p:cNvPr id="10" name="TextBox 9">
              <a:extLst>
                <a:ext uri="{FF2B5EF4-FFF2-40B4-BE49-F238E27FC236}">
                  <a16:creationId xmlns:a16="http://schemas.microsoft.com/office/drawing/2014/main" id="{A1AA74AA-E9A4-ED11-64AE-3148C44A8C26}"/>
                </a:ext>
              </a:extLst>
            </p:cNvPr>
            <p:cNvSpPr txBox="1"/>
            <p:nvPr/>
          </p:nvSpPr>
          <p:spPr>
            <a:xfrm>
              <a:off x="3614467" y="2191436"/>
              <a:ext cx="341195" cy="307777"/>
            </a:xfrm>
            <a:prstGeom prst="rect">
              <a:avLst/>
            </a:prstGeom>
            <a:noFill/>
          </p:spPr>
          <p:txBody>
            <a:bodyPr wrap="square">
              <a:spAutoFit/>
            </a:bodyPr>
            <a:lstStyle/>
            <a:p>
              <a:r>
                <a:rPr lang="en-US" sz="1400" b="1" dirty="0">
                  <a:solidFill>
                    <a:srgbClr val="374151"/>
                  </a:solidFill>
                  <a:latin typeface="Poppins ExtraLight" panose="00000300000000000000" pitchFamily="2" charset="0"/>
                  <a:cs typeface="Poppins ExtraLight" panose="00000300000000000000" pitchFamily="2" charset="0"/>
                </a:rPr>
                <a:t>™</a:t>
              </a:r>
              <a:endParaRPr lang="en-US" sz="1400" dirty="0"/>
            </a:p>
          </p:txBody>
        </p:sp>
        <p:grpSp>
          <p:nvGrpSpPr>
            <p:cNvPr id="12" name="Group 11">
              <a:extLst>
                <a:ext uri="{FF2B5EF4-FFF2-40B4-BE49-F238E27FC236}">
                  <a16:creationId xmlns:a16="http://schemas.microsoft.com/office/drawing/2014/main" id="{2C670475-A6D4-9565-733D-423215093F96}"/>
                </a:ext>
              </a:extLst>
            </p:cNvPr>
            <p:cNvGrpSpPr/>
            <p:nvPr/>
          </p:nvGrpSpPr>
          <p:grpSpPr>
            <a:xfrm>
              <a:off x="1800937" y="1748167"/>
              <a:ext cx="3856795" cy="4077130"/>
              <a:chOff x="280041" y="2630522"/>
              <a:chExt cx="3856795" cy="4077130"/>
            </a:xfrm>
          </p:grpSpPr>
          <p:sp>
            <p:nvSpPr>
              <p:cNvPr id="13" name="Rectangle: Rounded Corners 12">
                <a:extLst>
                  <a:ext uri="{FF2B5EF4-FFF2-40B4-BE49-F238E27FC236}">
                    <a16:creationId xmlns:a16="http://schemas.microsoft.com/office/drawing/2014/main" id="{2DD8B133-704E-17E1-E2BD-292A3A7C750B}"/>
                  </a:ext>
                </a:extLst>
              </p:cNvPr>
              <p:cNvSpPr/>
              <p:nvPr/>
            </p:nvSpPr>
            <p:spPr>
              <a:xfrm>
                <a:off x="299259" y="2630522"/>
                <a:ext cx="3837577" cy="407713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641972C0-E852-E2EC-A903-B73525B80749}"/>
                  </a:ext>
                </a:extLst>
              </p:cNvPr>
              <p:cNvSpPr/>
              <p:nvPr/>
            </p:nvSpPr>
            <p:spPr>
              <a:xfrm>
                <a:off x="1450810" y="2865790"/>
                <a:ext cx="1101709" cy="25049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latin typeface="Gelion Regular" panose="00000500000000000000" pitchFamily="2" charset="0"/>
                    <a:ea typeface="Gelion Regular" panose="00000500000000000000" pitchFamily="2" charset="0"/>
                    <a:cs typeface="Gelion Regular" panose="00000500000000000000" pitchFamily="2" charset="0"/>
                  </a:rPr>
                  <a:t>Login</a:t>
                </a:r>
              </a:p>
            </p:txBody>
          </p:sp>
          <p:sp>
            <p:nvSpPr>
              <p:cNvPr id="22" name="Rectangle 21">
                <a:extLst>
                  <a:ext uri="{FF2B5EF4-FFF2-40B4-BE49-F238E27FC236}">
                    <a16:creationId xmlns:a16="http://schemas.microsoft.com/office/drawing/2014/main" id="{B642E7A4-3FB1-E4A0-70A8-90CEB6B7FC6E}"/>
                  </a:ext>
                </a:extLst>
              </p:cNvPr>
              <p:cNvSpPr/>
              <p:nvPr/>
            </p:nvSpPr>
            <p:spPr>
              <a:xfrm>
                <a:off x="1350460" y="5125504"/>
                <a:ext cx="1659997" cy="246221"/>
              </a:xfrm>
              <a:prstGeom prst="rect">
                <a:avLst/>
              </a:prstGeom>
              <a:solidFill>
                <a:schemeClr val="bg1">
                  <a:lumMod val="65000"/>
                </a:schemeClr>
              </a:solidFill>
            </p:spPr>
            <p:txBody>
              <a:bodyPr wrap="square">
                <a:spAutoFit/>
              </a:bodyPr>
              <a:lstStyle/>
              <a:p>
                <a:pPr algn="ctr"/>
                <a:r>
                  <a:rPr lang="en-US" sz="1000" dirty="0">
                    <a:solidFill>
                      <a:schemeClr val="bg1"/>
                    </a:solidFill>
                    <a:latin typeface="Gelion Regular" panose="00000500000000000000" pitchFamily="2" charset="0"/>
                    <a:ea typeface="Gelion Regular" panose="00000500000000000000" pitchFamily="2" charset="0"/>
                    <a:cs typeface="Gelion Regular" panose="00000500000000000000" pitchFamily="2" charset="0"/>
                  </a:rPr>
                  <a:t>LOGIN WITH FACEBOOK</a:t>
                </a:r>
              </a:p>
            </p:txBody>
          </p:sp>
          <p:sp>
            <p:nvSpPr>
              <p:cNvPr id="25" name="Rectangle 24">
                <a:extLst>
                  <a:ext uri="{FF2B5EF4-FFF2-40B4-BE49-F238E27FC236}">
                    <a16:creationId xmlns:a16="http://schemas.microsoft.com/office/drawing/2014/main" id="{33573F9F-8361-7548-2210-464CB11C2B94}"/>
                  </a:ext>
                </a:extLst>
              </p:cNvPr>
              <p:cNvSpPr/>
              <p:nvPr/>
            </p:nvSpPr>
            <p:spPr>
              <a:xfrm>
                <a:off x="1721807" y="4534679"/>
                <a:ext cx="946763" cy="230832"/>
              </a:xfrm>
              <a:prstGeom prst="rect">
                <a:avLst/>
              </a:prstGeom>
            </p:spPr>
            <p:txBody>
              <a:bodyPr wrap="square">
                <a:spAutoFit/>
              </a:bodyPr>
              <a:lstStyle/>
              <a:p>
                <a:r>
                  <a:rPr lang="en-US" sz="900" dirty="0">
                    <a:solidFill>
                      <a:srgbClr val="FF3300"/>
                    </a:solidFill>
                    <a:latin typeface="Poppins Light" panose="00000400000000000000" pitchFamily="2" charset="0"/>
                    <a:cs typeface="Poppins Light" panose="00000400000000000000" pitchFamily="2" charset="0"/>
                  </a:rPr>
                  <a:t>Register now</a:t>
                </a:r>
              </a:p>
            </p:txBody>
          </p:sp>
          <p:sp>
            <p:nvSpPr>
              <p:cNvPr id="27" name="Rectangle 26">
                <a:extLst>
                  <a:ext uri="{FF2B5EF4-FFF2-40B4-BE49-F238E27FC236}">
                    <a16:creationId xmlns:a16="http://schemas.microsoft.com/office/drawing/2014/main" id="{42CB9202-E330-D0A0-804E-3B711CB38DFF}"/>
                  </a:ext>
                </a:extLst>
              </p:cNvPr>
              <p:cNvSpPr/>
              <p:nvPr/>
            </p:nvSpPr>
            <p:spPr>
              <a:xfrm>
                <a:off x="776153" y="3360299"/>
                <a:ext cx="2843788" cy="253916"/>
              </a:xfrm>
              <a:prstGeom prst="rect">
                <a:avLst/>
              </a:prstGeom>
              <a:ln>
                <a:solidFill>
                  <a:schemeClr val="bg1">
                    <a:lumMod val="85000"/>
                  </a:schemeClr>
                </a:solidFill>
              </a:ln>
            </p:spPr>
            <p:txBody>
              <a:bodyPr wrap="square">
                <a:spAutoFit/>
              </a:bodyPr>
              <a:lstStyle/>
              <a:p>
                <a:r>
                  <a:rPr lang="en-US" sz="1000" dirty="0">
                    <a:latin typeface="Gelion Regular" panose="00000500000000000000" pitchFamily="2" charset="0"/>
                    <a:ea typeface="Gelion Regular" panose="00000500000000000000" pitchFamily="2" charset="0"/>
                    <a:cs typeface="Gelion Regular" panose="00000500000000000000" pitchFamily="2" charset="0"/>
                  </a:rPr>
                  <a:t>Mobile Number</a:t>
                </a:r>
                <a:r>
                  <a:rPr lang="en-US" sz="105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t>
                </a:r>
                <a:endParaRPr lang="en-US" sz="1050" dirty="0">
                  <a:latin typeface="Gelion Regular" panose="00000500000000000000" pitchFamily="2" charset="0"/>
                  <a:ea typeface="Gelion Regular" panose="00000500000000000000" pitchFamily="2" charset="0"/>
                  <a:cs typeface="Gelion Regular" panose="00000500000000000000" pitchFamily="2" charset="0"/>
                </a:endParaRPr>
              </a:p>
            </p:txBody>
          </p:sp>
          <p:sp>
            <p:nvSpPr>
              <p:cNvPr id="28" name="Rectangle 27">
                <a:extLst>
                  <a:ext uri="{FF2B5EF4-FFF2-40B4-BE49-F238E27FC236}">
                    <a16:creationId xmlns:a16="http://schemas.microsoft.com/office/drawing/2014/main" id="{035DA6E7-8865-132F-D6C3-F4BF892C1CA3}"/>
                  </a:ext>
                </a:extLst>
              </p:cNvPr>
              <p:cNvSpPr/>
              <p:nvPr/>
            </p:nvSpPr>
            <p:spPr>
              <a:xfrm>
                <a:off x="770439" y="3720120"/>
                <a:ext cx="2849501" cy="253916"/>
              </a:xfrm>
              <a:prstGeom prst="rect">
                <a:avLst/>
              </a:prstGeom>
              <a:ln>
                <a:solidFill>
                  <a:schemeClr val="bg1">
                    <a:lumMod val="85000"/>
                  </a:schemeClr>
                </a:solidFill>
              </a:ln>
            </p:spPr>
            <p:txBody>
              <a:bodyPr wrap="square">
                <a:spAutoFit/>
              </a:bodyPr>
              <a:lstStyle/>
              <a:p>
                <a:r>
                  <a:rPr lang="en-US" sz="1000" dirty="0">
                    <a:latin typeface="Gelion Regular" panose="00000500000000000000" pitchFamily="2" charset="0"/>
                    <a:ea typeface="Gelion Regular" panose="00000500000000000000" pitchFamily="2" charset="0"/>
                    <a:cs typeface="Gelion Regular" panose="00000500000000000000" pitchFamily="2" charset="0"/>
                  </a:rPr>
                  <a:t>Password</a:t>
                </a:r>
                <a:r>
                  <a:rPr lang="en-US" sz="105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t>
                </a:r>
                <a:endParaRPr lang="en-US" sz="1050" dirty="0">
                  <a:latin typeface="Gelion Regular" panose="00000500000000000000" pitchFamily="2" charset="0"/>
                  <a:ea typeface="Gelion Regular" panose="00000500000000000000" pitchFamily="2" charset="0"/>
                  <a:cs typeface="Gelion Regular" panose="00000500000000000000" pitchFamily="2" charset="0"/>
                </a:endParaRPr>
              </a:p>
            </p:txBody>
          </p:sp>
          <p:sp>
            <p:nvSpPr>
              <p:cNvPr id="30" name="Rectangle: Rounded Corners 29">
                <a:extLst>
                  <a:ext uri="{FF2B5EF4-FFF2-40B4-BE49-F238E27FC236}">
                    <a16:creationId xmlns:a16="http://schemas.microsoft.com/office/drawing/2014/main" id="{F1C8B319-1FB5-0096-1635-5FD60EE48DC1}"/>
                  </a:ext>
                </a:extLst>
              </p:cNvPr>
              <p:cNvSpPr/>
              <p:nvPr/>
            </p:nvSpPr>
            <p:spPr>
              <a:xfrm>
                <a:off x="2792408" y="4280619"/>
                <a:ext cx="956999" cy="178311"/>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tx1"/>
                    </a:solidFill>
                    <a:latin typeface="Gelion Light" panose="00000500000000000000" pitchFamily="2" charset="0"/>
                    <a:ea typeface="Gelion Light" panose="00000500000000000000" pitchFamily="2" charset="0"/>
                    <a:cs typeface="Gelion Light" panose="00000500000000000000" pitchFamily="2" charset="0"/>
                  </a:rPr>
                  <a:t>Forgot password?</a:t>
                </a:r>
              </a:p>
            </p:txBody>
          </p:sp>
          <p:pic>
            <p:nvPicPr>
              <p:cNvPr id="31" name="Picture 30" descr="A red line art of a cell phone&#10;&#10;Description automatically generated">
                <a:extLst>
                  <a:ext uri="{FF2B5EF4-FFF2-40B4-BE49-F238E27FC236}">
                    <a16:creationId xmlns:a16="http://schemas.microsoft.com/office/drawing/2014/main" id="{671E4582-FCE0-63F7-F390-0261DF4505F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4732" y="3378426"/>
                <a:ext cx="231421" cy="231421"/>
              </a:xfrm>
              <a:prstGeom prst="rect">
                <a:avLst/>
              </a:prstGeom>
            </p:spPr>
          </p:pic>
          <p:sp>
            <p:nvSpPr>
              <p:cNvPr id="32" name="Rectangle: Rounded Corners 31">
                <a:extLst>
                  <a:ext uri="{FF2B5EF4-FFF2-40B4-BE49-F238E27FC236}">
                    <a16:creationId xmlns:a16="http://schemas.microsoft.com/office/drawing/2014/main" id="{606F913C-77F9-2BF4-0D21-06146E6B6D82}"/>
                  </a:ext>
                </a:extLst>
              </p:cNvPr>
              <p:cNvSpPr/>
              <p:nvPr/>
            </p:nvSpPr>
            <p:spPr>
              <a:xfrm>
                <a:off x="2901753" y="4041640"/>
                <a:ext cx="719323" cy="243239"/>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04F8FD2-0A47-61D9-0E29-1ACCFC80CE6A}"/>
                  </a:ext>
                </a:extLst>
              </p:cNvPr>
              <p:cNvSpPr/>
              <p:nvPr/>
            </p:nvSpPr>
            <p:spPr>
              <a:xfrm>
                <a:off x="2979465" y="4024364"/>
                <a:ext cx="579861" cy="253916"/>
              </a:xfrm>
              <a:prstGeom prst="rect">
                <a:avLst/>
              </a:prstGeom>
            </p:spPr>
            <p:txBody>
              <a:bodyPr wrap="square">
                <a:spAutoFit/>
              </a:bodyPr>
              <a:lstStyle/>
              <a:p>
                <a:r>
                  <a:rPr lang="en-US" sz="1050" dirty="0">
                    <a:latin typeface="Gelion Light" panose="00000500000000000000" pitchFamily="2" charset="0"/>
                    <a:ea typeface="Gelion Light" panose="00000500000000000000" pitchFamily="2" charset="0"/>
                    <a:cs typeface="Gelion Light" panose="00000500000000000000" pitchFamily="2" charset="0"/>
                  </a:rPr>
                  <a:t>Sign In</a:t>
                </a:r>
              </a:p>
            </p:txBody>
          </p:sp>
          <p:pic>
            <p:nvPicPr>
              <p:cNvPr id="34" name="Picture 33" descr="A grey eye with a black background&#10;&#10;Description automatically generated">
                <a:extLst>
                  <a:ext uri="{FF2B5EF4-FFF2-40B4-BE49-F238E27FC236}">
                    <a16:creationId xmlns:a16="http://schemas.microsoft.com/office/drawing/2014/main" id="{DD41954B-1A2A-9379-DDEC-C11276D3E5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3323599" y="3765702"/>
                <a:ext cx="184666" cy="184666"/>
              </a:xfrm>
              <a:prstGeom prst="rect">
                <a:avLst/>
              </a:prstGeom>
            </p:spPr>
          </p:pic>
          <p:sp>
            <p:nvSpPr>
              <p:cNvPr id="35" name="Rectangle: Rounded Corners 34">
                <a:extLst>
                  <a:ext uri="{FF2B5EF4-FFF2-40B4-BE49-F238E27FC236}">
                    <a16:creationId xmlns:a16="http://schemas.microsoft.com/office/drawing/2014/main" id="{D138F6EC-3F4B-0119-06D3-F5687A976782}"/>
                  </a:ext>
                </a:extLst>
              </p:cNvPr>
              <p:cNvSpPr/>
              <p:nvPr/>
            </p:nvSpPr>
            <p:spPr>
              <a:xfrm>
                <a:off x="823746" y="4013740"/>
                <a:ext cx="916006" cy="152739"/>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Gelion Light" panose="00000500000000000000" pitchFamily="2" charset="0"/>
                    <a:ea typeface="Gelion Light" panose="00000500000000000000" pitchFamily="2" charset="0"/>
                    <a:cs typeface="Gelion Light" panose="00000500000000000000" pitchFamily="2" charset="0"/>
                  </a:rPr>
                  <a:t>Remember me</a:t>
                </a:r>
              </a:p>
            </p:txBody>
          </p:sp>
          <p:pic>
            <p:nvPicPr>
              <p:cNvPr id="36" name="Picture 35" descr="A black and grey square with a black background&#10;&#10;Description automatically generated">
                <a:extLst>
                  <a:ext uri="{FF2B5EF4-FFF2-40B4-BE49-F238E27FC236}">
                    <a16:creationId xmlns:a16="http://schemas.microsoft.com/office/drawing/2014/main" id="{7E95C02E-0193-E348-3BE3-72202811CB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9565" y="4041235"/>
                <a:ext cx="108363" cy="108363"/>
              </a:xfrm>
              <a:prstGeom prst="rect">
                <a:avLst/>
              </a:prstGeom>
            </p:spPr>
          </p:pic>
          <p:cxnSp>
            <p:nvCxnSpPr>
              <p:cNvPr id="37" name="Straight Connector 36">
                <a:extLst>
                  <a:ext uri="{FF2B5EF4-FFF2-40B4-BE49-F238E27FC236}">
                    <a16:creationId xmlns:a16="http://schemas.microsoft.com/office/drawing/2014/main" id="{27093420-BC8A-04DF-6D88-2D0BDD929314}"/>
                  </a:ext>
                </a:extLst>
              </p:cNvPr>
              <p:cNvCxnSpPr>
                <a:cxnSpLocks/>
              </p:cNvCxnSpPr>
              <p:nvPr/>
            </p:nvCxnSpPr>
            <p:spPr>
              <a:xfrm flipV="1">
                <a:off x="2277004" y="4869842"/>
                <a:ext cx="1782024" cy="33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F339E1E-72F4-EA7A-1AC9-650A1E4A4DCE}"/>
                  </a:ext>
                </a:extLst>
              </p:cNvPr>
              <p:cNvCxnSpPr>
                <a:cxnSpLocks/>
              </p:cNvCxnSpPr>
              <p:nvPr/>
            </p:nvCxnSpPr>
            <p:spPr>
              <a:xfrm flipV="1">
                <a:off x="280041" y="4873216"/>
                <a:ext cx="1782024" cy="33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0F8FB8E-4402-7959-4966-4275C6BF32EC}"/>
                  </a:ext>
                </a:extLst>
              </p:cNvPr>
              <p:cNvSpPr txBox="1"/>
              <p:nvPr/>
            </p:nvSpPr>
            <p:spPr>
              <a:xfrm>
                <a:off x="2021412" y="4723631"/>
                <a:ext cx="509494" cy="253916"/>
              </a:xfrm>
              <a:prstGeom prst="rect">
                <a:avLst/>
              </a:prstGeom>
              <a:noFill/>
            </p:spPr>
            <p:txBody>
              <a:bodyPr wrap="square">
                <a:spAutoFit/>
              </a:bodyPr>
              <a:lstStyle/>
              <a:p>
                <a:r>
                  <a:rPr lang="en-US" sz="1050" dirty="0">
                    <a:latin typeface="Gelion Light" panose="00000500000000000000" pitchFamily="2" charset="0"/>
                    <a:ea typeface="Gelion Light" panose="00000500000000000000" pitchFamily="2" charset="0"/>
                    <a:cs typeface="Gelion Light" panose="00000500000000000000" pitchFamily="2" charset="0"/>
                  </a:rPr>
                  <a:t>or</a:t>
                </a:r>
              </a:p>
            </p:txBody>
          </p:sp>
          <p:sp>
            <p:nvSpPr>
              <p:cNvPr id="40" name="Rectangle 39">
                <a:extLst>
                  <a:ext uri="{FF2B5EF4-FFF2-40B4-BE49-F238E27FC236}">
                    <a16:creationId xmlns:a16="http://schemas.microsoft.com/office/drawing/2014/main" id="{6EEE27A6-FA22-F47A-2C57-397C29F4D97C}"/>
                  </a:ext>
                </a:extLst>
              </p:cNvPr>
              <p:cNvSpPr/>
              <p:nvPr/>
            </p:nvSpPr>
            <p:spPr>
              <a:xfrm>
                <a:off x="1358899" y="5552832"/>
                <a:ext cx="1659997" cy="246221"/>
              </a:xfrm>
              <a:prstGeom prst="rect">
                <a:avLst/>
              </a:prstGeom>
              <a:solidFill>
                <a:schemeClr val="bg1">
                  <a:lumMod val="65000"/>
                </a:schemeClr>
              </a:solidFill>
            </p:spPr>
            <p:txBody>
              <a:bodyPr wrap="square">
                <a:spAutoFit/>
              </a:bodyPr>
              <a:lstStyle/>
              <a:p>
                <a:pPr algn="ctr"/>
                <a:r>
                  <a:rPr lang="en-US" sz="1000" dirty="0">
                    <a:solidFill>
                      <a:schemeClr val="bg1"/>
                    </a:solidFill>
                    <a:latin typeface="Gelion Regular" panose="00000500000000000000" pitchFamily="2" charset="0"/>
                    <a:ea typeface="Gelion Regular" panose="00000500000000000000" pitchFamily="2" charset="0"/>
                    <a:cs typeface="Gelion Regular" panose="00000500000000000000" pitchFamily="2" charset="0"/>
                  </a:rPr>
                  <a:t>LOGIN WITH GOOGLE</a:t>
                </a:r>
              </a:p>
            </p:txBody>
          </p:sp>
          <p:pic>
            <p:nvPicPr>
              <p:cNvPr id="41" name="Picture 40" descr="A grey and white logo&#10;&#10;Description automatically generated with medium confidence">
                <a:extLst>
                  <a:ext uri="{FF2B5EF4-FFF2-40B4-BE49-F238E27FC236}">
                    <a16:creationId xmlns:a16="http://schemas.microsoft.com/office/drawing/2014/main" id="{DB195623-1B7D-F8D2-00F2-40C76DE7CE7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91026" y="5550808"/>
                <a:ext cx="243115" cy="297628"/>
              </a:xfrm>
              <a:prstGeom prst="rect">
                <a:avLst/>
              </a:prstGeom>
            </p:spPr>
          </p:pic>
          <p:pic>
            <p:nvPicPr>
              <p:cNvPr id="42" name="Picture 41" descr="A black and white logo&#10;&#10;Description automatically generated">
                <a:extLst>
                  <a:ext uri="{FF2B5EF4-FFF2-40B4-BE49-F238E27FC236}">
                    <a16:creationId xmlns:a16="http://schemas.microsoft.com/office/drawing/2014/main" id="{7CBBF332-B552-7E25-A24B-D3EC14B6B46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00472" y="5120544"/>
                <a:ext cx="233670" cy="274681"/>
              </a:xfrm>
              <a:prstGeom prst="rect">
                <a:avLst/>
              </a:prstGeom>
            </p:spPr>
          </p:pic>
          <p:pic>
            <p:nvPicPr>
              <p:cNvPr id="43" name="Picture 42" descr="A black and white x&#10;&#10;Description automatically generated">
                <a:extLst>
                  <a:ext uri="{FF2B5EF4-FFF2-40B4-BE49-F238E27FC236}">
                    <a16:creationId xmlns:a16="http://schemas.microsoft.com/office/drawing/2014/main" id="{A5A0E4EC-D78A-6AD7-F258-438EA1E265D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00471" y="5930933"/>
                <a:ext cx="223552" cy="223552"/>
              </a:xfrm>
              <a:prstGeom prst="rect">
                <a:avLst/>
              </a:prstGeom>
              <a:ln>
                <a:solidFill>
                  <a:schemeClr val="bg1">
                    <a:lumMod val="65000"/>
                  </a:schemeClr>
                </a:solidFill>
              </a:ln>
            </p:spPr>
          </p:pic>
          <p:sp>
            <p:nvSpPr>
              <p:cNvPr id="44" name="Rectangle 43">
                <a:extLst>
                  <a:ext uri="{FF2B5EF4-FFF2-40B4-BE49-F238E27FC236}">
                    <a16:creationId xmlns:a16="http://schemas.microsoft.com/office/drawing/2014/main" id="{36EB4FE7-7E02-2958-6D57-8B76202845F7}"/>
                  </a:ext>
                </a:extLst>
              </p:cNvPr>
              <p:cNvSpPr/>
              <p:nvPr/>
            </p:nvSpPr>
            <p:spPr>
              <a:xfrm>
                <a:off x="1350460" y="5919598"/>
                <a:ext cx="1659997" cy="246221"/>
              </a:xfrm>
              <a:prstGeom prst="rect">
                <a:avLst/>
              </a:prstGeom>
              <a:solidFill>
                <a:schemeClr val="bg1">
                  <a:lumMod val="65000"/>
                </a:schemeClr>
              </a:solidFill>
            </p:spPr>
            <p:txBody>
              <a:bodyPr wrap="square">
                <a:spAutoFit/>
              </a:bodyPr>
              <a:lstStyle/>
              <a:p>
                <a:pPr algn="ctr"/>
                <a:r>
                  <a:rPr lang="en-US" sz="1000" dirty="0">
                    <a:solidFill>
                      <a:schemeClr val="bg1"/>
                    </a:solidFill>
                    <a:latin typeface="Gelion Regular" panose="00000500000000000000" pitchFamily="2" charset="0"/>
                    <a:ea typeface="Gelion Regular" panose="00000500000000000000" pitchFamily="2" charset="0"/>
                    <a:cs typeface="Gelion Regular" panose="00000500000000000000" pitchFamily="2" charset="0"/>
                  </a:rPr>
                  <a:t>LOGIN WITH TWITTER</a:t>
                </a:r>
              </a:p>
            </p:txBody>
          </p:sp>
        </p:grpSp>
        <p:pic>
          <p:nvPicPr>
            <p:cNvPr id="45" name="Picture 44" descr="A red key with a black background&#10;&#10;Description automatically generated">
              <a:extLst>
                <a:ext uri="{FF2B5EF4-FFF2-40B4-BE49-F238E27FC236}">
                  <a16:creationId xmlns:a16="http://schemas.microsoft.com/office/drawing/2014/main" id="{96999229-7426-C302-B47B-DA4BDFE7483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59258" y="2878549"/>
              <a:ext cx="186622" cy="186622"/>
            </a:xfrm>
            <a:prstGeom prst="rect">
              <a:avLst/>
            </a:prstGeom>
          </p:spPr>
        </p:pic>
      </p:grpSp>
      <p:grpSp>
        <p:nvGrpSpPr>
          <p:cNvPr id="11" name="Group 10">
            <a:extLst>
              <a:ext uri="{FF2B5EF4-FFF2-40B4-BE49-F238E27FC236}">
                <a16:creationId xmlns:a16="http://schemas.microsoft.com/office/drawing/2014/main" id="{2BB4ACFC-9A47-7151-8181-608B53B36863}"/>
              </a:ext>
            </a:extLst>
          </p:cNvPr>
          <p:cNvGrpSpPr/>
          <p:nvPr/>
        </p:nvGrpSpPr>
        <p:grpSpPr>
          <a:xfrm>
            <a:off x="363296" y="431862"/>
            <a:ext cx="1071349" cy="1055656"/>
            <a:chOff x="197893" y="231808"/>
            <a:chExt cx="1071349" cy="1055656"/>
          </a:xfrm>
        </p:grpSpPr>
        <p:sp>
          <p:nvSpPr>
            <p:cNvPr id="14" name="Rectangle 13">
              <a:extLst>
                <a:ext uri="{FF2B5EF4-FFF2-40B4-BE49-F238E27FC236}">
                  <a16:creationId xmlns:a16="http://schemas.microsoft.com/office/drawing/2014/main" id="{38C0055F-9A9E-12CA-608F-62E90C501BED}"/>
                </a:ext>
              </a:extLst>
            </p:cNvPr>
            <p:cNvSpPr/>
            <p:nvPr/>
          </p:nvSpPr>
          <p:spPr>
            <a:xfrm>
              <a:off x="197893" y="231808"/>
              <a:ext cx="1071349" cy="1055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01C8644-3403-FFE0-C6A3-D9D2693249D6}"/>
                </a:ext>
              </a:extLst>
            </p:cNvPr>
            <p:cNvSpPr txBox="1"/>
            <p:nvPr/>
          </p:nvSpPr>
          <p:spPr>
            <a:xfrm>
              <a:off x="355695" y="574970"/>
              <a:ext cx="755744" cy="369332"/>
            </a:xfrm>
            <a:prstGeom prst="rect">
              <a:avLst/>
            </a:prstGeom>
            <a:noFill/>
          </p:spPr>
          <p:txBody>
            <a:bodyPr wrap="square">
              <a:spAutoFit/>
            </a:bodyPr>
            <a:lstStyle/>
            <a:p>
              <a:r>
                <a:rPr lang="en-US" sz="18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dirty="0">
                <a:solidFill>
                  <a:schemeClr val="bg1"/>
                </a:solidFill>
              </a:endParaRPr>
            </a:p>
          </p:txBody>
        </p:sp>
      </p:grpSp>
    </p:spTree>
    <p:extLst>
      <p:ext uri="{BB962C8B-B14F-4D97-AF65-F5344CB8AC3E}">
        <p14:creationId xmlns:p14="http://schemas.microsoft.com/office/powerpoint/2010/main" val="244862955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31BE638B-3211-A934-908C-514ADB821805}"/>
              </a:ext>
            </a:extLst>
          </p:cNvPr>
          <p:cNvSpPr/>
          <p:nvPr/>
        </p:nvSpPr>
        <p:spPr>
          <a:xfrm>
            <a:off x="0" y="0"/>
            <a:ext cx="12186557" cy="68943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ap between two buildings against the blue sky">
            <a:extLst>
              <a:ext uri="{FF2B5EF4-FFF2-40B4-BE49-F238E27FC236}">
                <a16:creationId xmlns:a16="http://schemas.microsoft.com/office/drawing/2014/main" id="{11D71BC9-62DF-2A93-FF11-C22B550A5393}"/>
              </a:ext>
            </a:extLst>
          </p:cNvPr>
          <p:cNvPicPr>
            <a:picLocks noChangeAspect="1"/>
          </p:cNvPicPr>
          <p:nvPr/>
        </p:nvPicPr>
        <p:blipFill rotWithShape="1">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2335398" y="936883"/>
            <a:ext cx="9851159" cy="5909874"/>
          </a:xfrm>
          <a:prstGeom prst="rect">
            <a:avLst/>
          </a:prstGeom>
        </p:spPr>
      </p:pic>
      <p:grpSp>
        <p:nvGrpSpPr>
          <p:cNvPr id="59" name="Group 58">
            <a:extLst>
              <a:ext uri="{FF2B5EF4-FFF2-40B4-BE49-F238E27FC236}">
                <a16:creationId xmlns:a16="http://schemas.microsoft.com/office/drawing/2014/main" id="{E5EFB112-A33C-ACC2-7418-11D55280EECE}"/>
              </a:ext>
            </a:extLst>
          </p:cNvPr>
          <p:cNvGrpSpPr/>
          <p:nvPr/>
        </p:nvGrpSpPr>
        <p:grpSpPr>
          <a:xfrm>
            <a:off x="2909011" y="1525304"/>
            <a:ext cx="3633303" cy="4097168"/>
            <a:chOff x="2909011" y="1525304"/>
            <a:chExt cx="3633303" cy="4097168"/>
          </a:xfrm>
        </p:grpSpPr>
        <p:sp>
          <p:nvSpPr>
            <p:cNvPr id="1104" name="Rectangle: Rounded Corners 1103">
              <a:extLst>
                <a:ext uri="{FF2B5EF4-FFF2-40B4-BE49-F238E27FC236}">
                  <a16:creationId xmlns:a16="http://schemas.microsoft.com/office/drawing/2014/main" id="{0144A43C-B37C-4EF7-4C0E-370A097B67A0}"/>
                </a:ext>
              </a:extLst>
            </p:cNvPr>
            <p:cNvSpPr/>
            <p:nvPr/>
          </p:nvSpPr>
          <p:spPr>
            <a:xfrm>
              <a:off x="2909011" y="1525304"/>
              <a:ext cx="3633303" cy="4097168"/>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5" name="Rectangle: Rounded Corners 1104">
              <a:extLst>
                <a:ext uri="{FF2B5EF4-FFF2-40B4-BE49-F238E27FC236}">
                  <a16:creationId xmlns:a16="http://schemas.microsoft.com/office/drawing/2014/main" id="{254F18FD-CC0F-7AF1-7269-50E07F38B5C3}"/>
                </a:ext>
              </a:extLst>
            </p:cNvPr>
            <p:cNvSpPr/>
            <p:nvPr/>
          </p:nvSpPr>
          <p:spPr>
            <a:xfrm>
              <a:off x="3953428" y="1599707"/>
              <a:ext cx="1450943" cy="39355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50000"/>
                    </a:schemeClr>
                  </a:solidFill>
                  <a:latin typeface="Gelion Regular" panose="00000500000000000000" pitchFamily="2" charset="0"/>
                  <a:ea typeface="Gelion Regular" panose="00000500000000000000" pitchFamily="2" charset="0"/>
                  <a:cs typeface="Gelion Regular" panose="00000500000000000000" pitchFamily="2" charset="0"/>
                </a:rPr>
                <a:t>Sign up</a:t>
              </a:r>
            </a:p>
          </p:txBody>
        </p:sp>
        <p:sp>
          <p:nvSpPr>
            <p:cNvPr id="1060" name="Rectangle 1059">
              <a:extLst>
                <a:ext uri="{FF2B5EF4-FFF2-40B4-BE49-F238E27FC236}">
                  <a16:creationId xmlns:a16="http://schemas.microsoft.com/office/drawing/2014/main" id="{BA2BD8E5-4B83-CC63-7252-839C3DB981D0}"/>
                </a:ext>
              </a:extLst>
            </p:cNvPr>
            <p:cNvSpPr/>
            <p:nvPr/>
          </p:nvSpPr>
          <p:spPr>
            <a:xfrm>
              <a:off x="3296678" y="2192160"/>
              <a:ext cx="2843788" cy="253916"/>
            </a:xfrm>
            <a:prstGeom prst="rect">
              <a:avLst/>
            </a:prstGeom>
            <a:ln>
              <a:solidFill>
                <a:schemeClr val="bg1">
                  <a:lumMod val="85000"/>
                </a:schemeClr>
              </a:solidFill>
            </a:ln>
          </p:spPr>
          <p:txBody>
            <a:bodyPr wrap="square">
              <a:spAutoFit/>
            </a:bodyPr>
            <a:lstStyle/>
            <a:p>
              <a:r>
                <a:rPr lang="en-US" sz="1000" dirty="0">
                  <a:latin typeface="Gelion Regular" panose="00000500000000000000" pitchFamily="2" charset="0"/>
                  <a:ea typeface="Gelion Regular" panose="00000500000000000000" pitchFamily="2" charset="0"/>
                  <a:cs typeface="Gelion Regular" panose="00000500000000000000" pitchFamily="2" charset="0"/>
                </a:rPr>
                <a:t>Enter name</a:t>
              </a:r>
              <a:r>
                <a:rPr lang="en-US" sz="105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t>
              </a:r>
              <a:endParaRPr lang="en-US" sz="1050" dirty="0">
                <a:latin typeface="Gelion Regular" panose="00000500000000000000" pitchFamily="2" charset="0"/>
                <a:ea typeface="Gelion Regular" panose="00000500000000000000" pitchFamily="2" charset="0"/>
                <a:cs typeface="Gelion Regular" panose="00000500000000000000" pitchFamily="2" charset="0"/>
              </a:endParaRPr>
            </a:p>
          </p:txBody>
        </p:sp>
        <p:sp>
          <p:nvSpPr>
            <p:cNvPr id="1096" name="Rectangle 1095">
              <a:extLst>
                <a:ext uri="{FF2B5EF4-FFF2-40B4-BE49-F238E27FC236}">
                  <a16:creationId xmlns:a16="http://schemas.microsoft.com/office/drawing/2014/main" id="{5BE1CA53-9643-ADD0-4F8F-B269D22BC79D}"/>
                </a:ext>
              </a:extLst>
            </p:cNvPr>
            <p:cNvSpPr/>
            <p:nvPr/>
          </p:nvSpPr>
          <p:spPr>
            <a:xfrm>
              <a:off x="3290964" y="2551981"/>
              <a:ext cx="2849501" cy="253916"/>
            </a:xfrm>
            <a:prstGeom prst="rect">
              <a:avLst/>
            </a:prstGeom>
            <a:ln>
              <a:solidFill>
                <a:schemeClr val="bg1">
                  <a:lumMod val="85000"/>
                </a:schemeClr>
              </a:solidFill>
            </a:ln>
          </p:spPr>
          <p:txBody>
            <a:bodyPr wrap="square">
              <a:spAutoFit/>
            </a:bodyPr>
            <a:lstStyle/>
            <a:p>
              <a:r>
                <a:rPr lang="en-US" sz="1000" dirty="0">
                  <a:latin typeface="Gelion Regular" panose="00000500000000000000" pitchFamily="2" charset="0"/>
                  <a:ea typeface="Gelion Regular" panose="00000500000000000000" pitchFamily="2" charset="0"/>
                  <a:cs typeface="Gelion Regular" panose="00000500000000000000" pitchFamily="2" charset="0"/>
                </a:rPr>
                <a:t>Password</a:t>
              </a:r>
              <a:r>
                <a:rPr lang="en-US" sz="105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t>
              </a:r>
              <a:endParaRPr lang="en-US" sz="1050" dirty="0">
                <a:latin typeface="Gelion Regular" panose="00000500000000000000" pitchFamily="2" charset="0"/>
                <a:ea typeface="Gelion Regular" panose="00000500000000000000" pitchFamily="2" charset="0"/>
                <a:cs typeface="Gelion Regular" panose="00000500000000000000" pitchFamily="2" charset="0"/>
              </a:endParaRPr>
            </a:p>
          </p:txBody>
        </p:sp>
        <p:pic>
          <p:nvPicPr>
            <p:cNvPr id="1115" name="Picture 1114" descr="A grey eye with a black background&#10;&#10;Description automatically generated">
              <a:extLst>
                <a:ext uri="{FF2B5EF4-FFF2-40B4-BE49-F238E27FC236}">
                  <a16:creationId xmlns:a16="http://schemas.microsoft.com/office/drawing/2014/main" id="{34FF3C88-6F9B-352A-96A1-611B2CED94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844124" y="2597563"/>
              <a:ext cx="184666" cy="184666"/>
            </a:xfrm>
            <a:prstGeom prst="rect">
              <a:avLst/>
            </a:prstGeom>
            <a:ln>
              <a:noFill/>
            </a:ln>
          </p:spPr>
        </p:pic>
        <p:sp>
          <p:nvSpPr>
            <p:cNvPr id="33" name="Rectangle 32">
              <a:extLst>
                <a:ext uri="{FF2B5EF4-FFF2-40B4-BE49-F238E27FC236}">
                  <a16:creationId xmlns:a16="http://schemas.microsoft.com/office/drawing/2014/main" id="{4E0D7DBC-4070-5BEC-A834-5E22EAF2E9CF}"/>
                </a:ext>
              </a:extLst>
            </p:cNvPr>
            <p:cNvSpPr/>
            <p:nvPr/>
          </p:nvSpPr>
          <p:spPr>
            <a:xfrm>
              <a:off x="3294310" y="2918781"/>
              <a:ext cx="2849501" cy="253916"/>
            </a:xfrm>
            <a:prstGeom prst="rect">
              <a:avLst/>
            </a:prstGeom>
            <a:ln>
              <a:solidFill>
                <a:schemeClr val="bg1">
                  <a:lumMod val="85000"/>
                </a:schemeClr>
              </a:solidFill>
            </a:ln>
          </p:spPr>
          <p:txBody>
            <a:bodyPr wrap="square">
              <a:spAutoFit/>
            </a:bodyPr>
            <a:lstStyle/>
            <a:p>
              <a:r>
                <a:rPr lang="en-US" sz="1000" dirty="0">
                  <a:latin typeface="Gelion Regular" panose="00000500000000000000" pitchFamily="2" charset="0"/>
                  <a:ea typeface="Gelion Regular" panose="00000500000000000000" pitchFamily="2" charset="0"/>
                  <a:cs typeface="Gelion Regular" panose="00000500000000000000" pitchFamily="2" charset="0"/>
                </a:rPr>
                <a:t>Confirm Password</a:t>
              </a:r>
              <a:r>
                <a:rPr lang="en-US" sz="105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t>
              </a:r>
              <a:endParaRPr lang="en-US" sz="1050" dirty="0">
                <a:latin typeface="Gelion Regular" panose="00000500000000000000" pitchFamily="2" charset="0"/>
                <a:ea typeface="Gelion Regular" panose="00000500000000000000" pitchFamily="2" charset="0"/>
                <a:cs typeface="Gelion Regular" panose="00000500000000000000" pitchFamily="2" charset="0"/>
              </a:endParaRPr>
            </a:p>
          </p:txBody>
        </p:sp>
        <p:pic>
          <p:nvPicPr>
            <p:cNvPr id="34" name="Picture 33" descr="A grey eye with a black background&#10;&#10;Description automatically generated">
              <a:extLst>
                <a:ext uri="{FF2B5EF4-FFF2-40B4-BE49-F238E27FC236}">
                  <a16:creationId xmlns:a16="http://schemas.microsoft.com/office/drawing/2014/main" id="{F4C47B4A-78D1-5601-8B29-4888F39E11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847470" y="2964363"/>
              <a:ext cx="184666" cy="184666"/>
            </a:xfrm>
            <a:prstGeom prst="rect">
              <a:avLst/>
            </a:prstGeom>
            <a:ln>
              <a:noFill/>
            </a:ln>
          </p:spPr>
        </p:pic>
        <p:sp>
          <p:nvSpPr>
            <p:cNvPr id="35" name="Rectangle 34">
              <a:extLst>
                <a:ext uri="{FF2B5EF4-FFF2-40B4-BE49-F238E27FC236}">
                  <a16:creationId xmlns:a16="http://schemas.microsoft.com/office/drawing/2014/main" id="{F7763DF9-FE21-E917-103F-467DC64735AA}"/>
                </a:ext>
              </a:extLst>
            </p:cNvPr>
            <p:cNvSpPr/>
            <p:nvPr/>
          </p:nvSpPr>
          <p:spPr>
            <a:xfrm>
              <a:off x="3290964" y="3278358"/>
              <a:ext cx="2849501" cy="253916"/>
            </a:xfrm>
            <a:prstGeom prst="rect">
              <a:avLst/>
            </a:prstGeom>
            <a:ln>
              <a:solidFill>
                <a:schemeClr val="bg1">
                  <a:lumMod val="85000"/>
                </a:schemeClr>
              </a:solidFill>
            </a:ln>
          </p:spPr>
          <p:txBody>
            <a:bodyPr wrap="square">
              <a:spAutoFit/>
            </a:bodyPr>
            <a:lstStyle/>
            <a:p>
              <a:r>
                <a:rPr lang="en-US" sz="1000" dirty="0">
                  <a:latin typeface="Gelion Regular" panose="00000500000000000000" pitchFamily="2" charset="0"/>
                  <a:ea typeface="Gelion Regular" panose="00000500000000000000" pitchFamily="2" charset="0"/>
                  <a:cs typeface="Gelion Regular" panose="00000500000000000000" pitchFamily="2" charset="0"/>
                </a:rPr>
                <a:t>Enter email</a:t>
              </a:r>
              <a:r>
                <a:rPr lang="en-US" sz="105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t>
              </a:r>
              <a:endParaRPr lang="en-US" sz="1050" dirty="0">
                <a:latin typeface="Gelion Regular" panose="00000500000000000000" pitchFamily="2" charset="0"/>
                <a:ea typeface="Gelion Regular" panose="00000500000000000000" pitchFamily="2" charset="0"/>
                <a:cs typeface="Gelion Regular" panose="00000500000000000000" pitchFamily="2" charset="0"/>
              </a:endParaRPr>
            </a:p>
          </p:txBody>
        </p:sp>
        <p:sp>
          <p:nvSpPr>
            <p:cNvPr id="37" name="Rectangle 36">
              <a:extLst>
                <a:ext uri="{FF2B5EF4-FFF2-40B4-BE49-F238E27FC236}">
                  <a16:creationId xmlns:a16="http://schemas.microsoft.com/office/drawing/2014/main" id="{FB140361-F7DC-B1C1-29A2-8E9CE12E851F}"/>
                </a:ext>
              </a:extLst>
            </p:cNvPr>
            <p:cNvSpPr/>
            <p:nvPr/>
          </p:nvSpPr>
          <p:spPr>
            <a:xfrm>
              <a:off x="3290964" y="3614750"/>
              <a:ext cx="2849501" cy="253916"/>
            </a:xfrm>
            <a:prstGeom prst="rect">
              <a:avLst/>
            </a:prstGeom>
            <a:ln>
              <a:solidFill>
                <a:schemeClr val="bg1">
                  <a:lumMod val="85000"/>
                </a:schemeClr>
              </a:solidFill>
            </a:ln>
          </p:spPr>
          <p:txBody>
            <a:bodyPr wrap="square">
              <a:spAutoFit/>
            </a:bodyPr>
            <a:lstStyle/>
            <a:p>
              <a:r>
                <a:rPr lang="en-US" sz="1000" dirty="0">
                  <a:latin typeface="Gelion Regular" panose="00000500000000000000" pitchFamily="2" charset="0"/>
                  <a:ea typeface="Gelion Regular" panose="00000500000000000000" pitchFamily="2" charset="0"/>
                  <a:cs typeface="Gelion Regular" panose="00000500000000000000" pitchFamily="2" charset="0"/>
                </a:rPr>
                <a:t>Mobile number</a:t>
              </a:r>
              <a:r>
                <a:rPr lang="en-US" sz="105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t>
              </a:r>
              <a:endParaRPr lang="en-US" sz="1050" dirty="0">
                <a:latin typeface="Gelion Regular" panose="00000500000000000000" pitchFamily="2" charset="0"/>
                <a:ea typeface="Gelion Regular" panose="00000500000000000000" pitchFamily="2" charset="0"/>
                <a:cs typeface="Gelion Regular" panose="00000500000000000000" pitchFamily="2" charset="0"/>
              </a:endParaRPr>
            </a:p>
          </p:txBody>
        </p:sp>
        <p:sp>
          <p:nvSpPr>
            <p:cNvPr id="39" name="Rectangle 38">
              <a:extLst>
                <a:ext uri="{FF2B5EF4-FFF2-40B4-BE49-F238E27FC236}">
                  <a16:creationId xmlns:a16="http://schemas.microsoft.com/office/drawing/2014/main" id="{AF5994AC-32C6-1D6F-FB76-EDA8DD3FAEB3}"/>
                </a:ext>
              </a:extLst>
            </p:cNvPr>
            <p:cNvSpPr/>
            <p:nvPr/>
          </p:nvSpPr>
          <p:spPr>
            <a:xfrm>
              <a:off x="3290964" y="3965950"/>
              <a:ext cx="2849501" cy="253916"/>
            </a:xfrm>
            <a:prstGeom prst="rect">
              <a:avLst/>
            </a:prstGeom>
            <a:ln>
              <a:solidFill>
                <a:schemeClr val="bg1">
                  <a:lumMod val="85000"/>
                </a:schemeClr>
              </a:solidFill>
            </a:ln>
          </p:spPr>
          <p:txBody>
            <a:bodyPr wrap="square">
              <a:spAutoFit/>
            </a:bodyPr>
            <a:lstStyle/>
            <a:p>
              <a:r>
                <a:rPr lang="en-US" sz="1000" dirty="0">
                  <a:latin typeface="Gelion Regular" panose="00000500000000000000" pitchFamily="2" charset="0"/>
                  <a:ea typeface="Gelion Regular" panose="00000500000000000000" pitchFamily="2" charset="0"/>
                  <a:cs typeface="Gelion Regular" panose="00000500000000000000" pitchFamily="2" charset="0"/>
                </a:rPr>
                <a:t>Enter OTP</a:t>
              </a:r>
              <a:r>
                <a:rPr lang="en-US" sz="105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t>
              </a:r>
              <a:endParaRPr lang="en-US" sz="1050" dirty="0">
                <a:latin typeface="Gelion Regular" panose="00000500000000000000" pitchFamily="2" charset="0"/>
                <a:ea typeface="Gelion Regular" panose="00000500000000000000" pitchFamily="2" charset="0"/>
                <a:cs typeface="Gelion Regular" panose="00000500000000000000" pitchFamily="2" charset="0"/>
              </a:endParaRPr>
            </a:p>
          </p:txBody>
        </p:sp>
        <p:sp>
          <p:nvSpPr>
            <p:cNvPr id="41" name="Rectangle 40">
              <a:extLst>
                <a:ext uri="{FF2B5EF4-FFF2-40B4-BE49-F238E27FC236}">
                  <a16:creationId xmlns:a16="http://schemas.microsoft.com/office/drawing/2014/main" id="{CC956487-34D2-F261-03B9-CF3942E4795A}"/>
                </a:ext>
              </a:extLst>
            </p:cNvPr>
            <p:cNvSpPr/>
            <p:nvPr/>
          </p:nvSpPr>
          <p:spPr>
            <a:xfrm>
              <a:off x="3254148" y="4314314"/>
              <a:ext cx="2849501" cy="553998"/>
            </a:xfrm>
            <a:prstGeom prst="rect">
              <a:avLst/>
            </a:prstGeom>
            <a:ln>
              <a:noFill/>
            </a:ln>
          </p:spPr>
          <p:txBody>
            <a:bodyPr wrap="square">
              <a:spAutoFit/>
            </a:bodyPr>
            <a:lstStyle/>
            <a:p>
              <a:r>
                <a:rPr lang="en-US" sz="1000" dirty="0">
                  <a:latin typeface="Gelion Regular" panose="00000500000000000000" pitchFamily="2" charset="0"/>
                  <a:ea typeface="Gelion Regular" panose="00000500000000000000" pitchFamily="2" charset="0"/>
                  <a:cs typeface="Gelion Regular" panose="00000500000000000000" pitchFamily="2" charset="0"/>
                </a:rPr>
                <a:t>By clicking  Sign up, you agree to “AYZAN LABS VEHICLE ALERTS' Terms of Services and Privacy Policy.</a:t>
              </a:r>
            </a:p>
          </p:txBody>
        </p:sp>
        <p:sp>
          <p:nvSpPr>
            <p:cNvPr id="42" name="Rectangle: Rounded Corners 41">
              <a:extLst>
                <a:ext uri="{FF2B5EF4-FFF2-40B4-BE49-F238E27FC236}">
                  <a16:creationId xmlns:a16="http://schemas.microsoft.com/office/drawing/2014/main" id="{08DF3EB3-3E31-46D1-67CC-A3B728B7A158}"/>
                </a:ext>
              </a:extLst>
            </p:cNvPr>
            <p:cNvSpPr/>
            <p:nvPr/>
          </p:nvSpPr>
          <p:spPr>
            <a:xfrm>
              <a:off x="4319236" y="4998452"/>
              <a:ext cx="719323" cy="243239"/>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E3BC829E-6E98-2C98-3C6B-F21DA53DD085}"/>
                </a:ext>
              </a:extLst>
            </p:cNvPr>
            <p:cNvSpPr txBox="1"/>
            <p:nvPr/>
          </p:nvSpPr>
          <p:spPr>
            <a:xfrm>
              <a:off x="4298278" y="4944791"/>
              <a:ext cx="787988" cy="307777"/>
            </a:xfrm>
            <a:prstGeom prst="rect">
              <a:avLst/>
            </a:prstGeom>
            <a:noFill/>
          </p:spPr>
          <p:txBody>
            <a:bodyPr wrap="square">
              <a:spAutoFit/>
            </a:bodyPr>
            <a:lstStyle/>
            <a:p>
              <a:r>
                <a:rPr lang="en-US" sz="1400" dirty="0">
                  <a:latin typeface="Gelion Regular" panose="00000500000000000000" pitchFamily="2" charset="0"/>
                  <a:ea typeface="Gelion Regular" panose="00000500000000000000" pitchFamily="2" charset="0"/>
                  <a:cs typeface="Gelion Regular" panose="00000500000000000000" pitchFamily="2" charset="0"/>
                </a:rPr>
                <a:t>Sign up</a:t>
              </a:r>
            </a:p>
          </p:txBody>
        </p:sp>
        <p:pic>
          <p:nvPicPr>
            <p:cNvPr id="45" name="Picture 44" descr="A red circle with black background&#10;&#10;Description automatically generated">
              <a:extLst>
                <a:ext uri="{FF2B5EF4-FFF2-40B4-BE49-F238E27FC236}">
                  <a16:creationId xmlns:a16="http://schemas.microsoft.com/office/drawing/2014/main" id="{2E598E38-E570-F19F-0280-639B060404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67525" y="2231915"/>
              <a:ext cx="168042" cy="168042"/>
            </a:xfrm>
            <a:prstGeom prst="rect">
              <a:avLst/>
            </a:prstGeom>
          </p:spPr>
        </p:pic>
        <p:pic>
          <p:nvPicPr>
            <p:cNvPr id="48" name="Picture 47" descr="A red key with a black background&#10;&#10;Description automatically generated">
              <a:extLst>
                <a:ext uri="{FF2B5EF4-FFF2-40B4-BE49-F238E27FC236}">
                  <a16:creationId xmlns:a16="http://schemas.microsoft.com/office/drawing/2014/main" id="{7EA51D0C-D88E-B15C-47F2-9C5BF61FABE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43231" y="2585628"/>
              <a:ext cx="186622" cy="186622"/>
            </a:xfrm>
            <a:prstGeom prst="rect">
              <a:avLst/>
            </a:prstGeom>
          </p:spPr>
        </p:pic>
        <p:pic>
          <p:nvPicPr>
            <p:cNvPr id="50" name="Picture 49" descr="A red circle with a key in it&#10;&#10;Description automatically generated">
              <a:extLst>
                <a:ext uri="{FF2B5EF4-FFF2-40B4-BE49-F238E27FC236}">
                  <a16:creationId xmlns:a16="http://schemas.microsoft.com/office/drawing/2014/main" id="{699C2A82-7C31-6051-20DF-D1CB91DEA56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09584" y="2898263"/>
              <a:ext cx="253916" cy="253916"/>
            </a:xfrm>
            <a:prstGeom prst="rect">
              <a:avLst/>
            </a:prstGeom>
          </p:spPr>
        </p:pic>
        <p:pic>
          <p:nvPicPr>
            <p:cNvPr id="54" name="Picture 53" descr="A red circle with a letter in it&#10;&#10;Description automatically generated">
              <a:extLst>
                <a:ext uri="{FF2B5EF4-FFF2-40B4-BE49-F238E27FC236}">
                  <a16:creationId xmlns:a16="http://schemas.microsoft.com/office/drawing/2014/main" id="{39E888CB-F669-A92D-0985-FD10473B7C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04132" y="3273638"/>
              <a:ext cx="253915" cy="253915"/>
            </a:xfrm>
            <a:prstGeom prst="rect">
              <a:avLst/>
            </a:prstGeom>
          </p:spPr>
        </p:pic>
        <p:pic>
          <p:nvPicPr>
            <p:cNvPr id="55" name="Picture 54" descr="A red line art of a cell phone&#10;&#10;Description automatically generated">
              <a:extLst>
                <a:ext uri="{FF2B5EF4-FFF2-40B4-BE49-F238E27FC236}">
                  <a16:creationId xmlns:a16="http://schemas.microsoft.com/office/drawing/2014/main" id="{BDA0729E-5173-62E8-FAF0-4EBEFE52E39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22727" y="3625997"/>
              <a:ext cx="231421" cy="231421"/>
            </a:xfrm>
            <a:prstGeom prst="rect">
              <a:avLst/>
            </a:prstGeom>
          </p:spPr>
        </p:pic>
        <p:pic>
          <p:nvPicPr>
            <p:cNvPr id="57" name="Picture 56" descr="A red lock with a keyhole and stars&#10;&#10;Description automatically generated">
              <a:extLst>
                <a:ext uri="{FF2B5EF4-FFF2-40B4-BE49-F238E27FC236}">
                  <a16:creationId xmlns:a16="http://schemas.microsoft.com/office/drawing/2014/main" id="{7F10D263-3FAA-A45D-D125-E89E443A8C4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9926" y="3976627"/>
              <a:ext cx="243239" cy="243239"/>
            </a:xfrm>
            <a:prstGeom prst="rect">
              <a:avLst/>
            </a:prstGeom>
          </p:spPr>
        </p:pic>
      </p:grpSp>
      <p:sp>
        <p:nvSpPr>
          <p:cNvPr id="5" name="TextBox 4">
            <a:extLst>
              <a:ext uri="{FF2B5EF4-FFF2-40B4-BE49-F238E27FC236}">
                <a16:creationId xmlns:a16="http://schemas.microsoft.com/office/drawing/2014/main" id="{2E5D1D44-7341-47D9-93AB-C17C302D063D}"/>
              </a:ext>
            </a:extLst>
          </p:cNvPr>
          <p:cNvSpPr txBox="1"/>
          <p:nvPr/>
        </p:nvSpPr>
        <p:spPr>
          <a:xfrm>
            <a:off x="3548985" y="231807"/>
            <a:ext cx="7675058" cy="400110"/>
          </a:xfrm>
          <a:prstGeom prst="rect">
            <a:avLst/>
          </a:prstGeom>
          <a:noFill/>
        </p:spPr>
        <p:txBody>
          <a:bodyPr wrap="square">
            <a:spAutoFit/>
          </a:bodyPr>
          <a:lstStyle/>
          <a:p>
            <a:pPr algn="l"/>
            <a:r>
              <a:rPr lang="en-US" sz="2000" b="0" i="0" u="none" strike="noStrike" dirty="0">
                <a:solidFill>
                  <a:srgbClr val="FF0000"/>
                </a:solidFill>
                <a:effectLst/>
                <a:latin typeface="Gelion Regular" panose="00000500000000000000" pitchFamily="2" charset="0"/>
                <a:ea typeface="Gelion Regular" panose="00000500000000000000" pitchFamily="2" charset="0"/>
                <a:cs typeface="Gelion Regular" panose="00000500000000000000" pitchFamily="2" charset="0"/>
              </a:rPr>
              <a:t>Home       </a:t>
            </a:r>
            <a:r>
              <a:rPr lang="en-US" sz="20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About Us       Shop       How It Works       Contact       FAQ’s</a:t>
            </a:r>
          </a:p>
        </p:txBody>
      </p:sp>
      <p:grpSp>
        <p:nvGrpSpPr>
          <p:cNvPr id="6" name="Group 5">
            <a:extLst>
              <a:ext uri="{FF2B5EF4-FFF2-40B4-BE49-F238E27FC236}">
                <a16:creationId xmlns:a16="http://schemas.microsoft.com/office/drawing/2014/main" id="{A16543BE-0054-0044-E51E-6BFF8DD04514}"/>
              </a:ext>
            </a:extLst>
          </p:cNvPr>
          <p:cNvGrpSpPr/>
          <p:nvPr/>
        </p:nvGrpSpPr>
        <p:grpSpPr>
          <a:xfrm>
            <a:off x="11189719" y="3459519"/>
            <a:ext cx="889903" cy="238185"/>
            <a:chOff x="6498565" y="1014655"/>
            <a:chExt cx="889903" cy="238185"/>
          </a:xfrm>
        </p:grpSpPr>
        <p:sp>
          <p:nvSpPr>
            <p:cNvPr id="7" name="Rectangle: Rounded Corners 6">
              <a:extLst>
                <a:ext uri="{FF2B5EF4-FFF2-40B4-BE49-F238E27FC236}">
                  <a16:creationId xmlns:a16="http://schemas.microsoft.com/office/drawing/2014/main" id="{B0B25B20-CF0E-0F39-1E8B-A0230417E0E4}"/>
                </a:ext>
              </a:extLst>
            </p:cNvPr>
            <p:cNvSpPr/>
            <p:nvPr/>
          </p:nvSpPr>
          <p:spPr>
            <a:xfrm>
              <a:off x="6498565" y="1014655"/>
              <a:ext cx="889903" cy="238185"/>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700" dirty="0">
                  <a:latin typeface="Poppins Light" panose="00000400000000000000" pitchFamily="2" charset="0"/>
                  <a:cs typeface="Poppins Light" panose="00000400000000000000" pitchFamily="2" charset="0"/>
                </a:rPr>
                <a:t>Live Support</a:t>
              </a:r>
            </a:p>
          </p:txBody>
        </p:sp>
        <p:pic>
          <p:nvPicPr>
            <p:cNvPr id="8" name="Picture 7" descr="A white phone in a circle&#10;&#10;Description automatically generated">
              <a:extLst>
                <a:ext uri="{FF2B5EF4-FFF2-40B4-BE49-F238E27FC236}">
                  <a16:creationId xmlns:a16="http://schemas.microsoft.com/office/drawing/2014/main" id="{3A63F9CB-4422-D201-A73D-99394FFBDA3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74757" y="1055612"/>
              <a:ext cx="159791" cy="159791"/>
            </a:xfrm>
            <a:prstGeom prst="rect">
              <a:avLst/>
            </a:prstGeom>
          </p:spPr>
        </p:pic>
      </p:grpSp>
      <p:grpSp>
        <p:nvGrpSpPr>
          <p:cNvPr id="10" name="Group 9">
            <a:extLst>
              <a:ext uri="{FF2B5EF4-FFF2-40B4-BE49-F238E27FC236}">
                <a16:creationId xmlns:a16="http://schemas.microsoft.com/office/drawing/2014/main" id="{41CC811B-B6C1-EE2A-BD85-299B09EF1CF9}"/>
              </a:ext>
            </a:extLst>
          </p:cNvPr>
          <p:cNvGrpSpPr/>
          <p:nvPr/>
        </p:nvGrpSpPr>
        <p:grpSpPr>
          <a:xfrm>
            <a:off x="363296" y="431862"/>
            <a:ext cx="1071349" cy="1055656"/>
            <a:chOff x="197893" y="231808"/>
            <a:chExt cx="1071349" cy="1055656"/>
          </a:xfrm>
        </p:grpSpPr>
        <p:sp>
          <p:nvSpPr>
            <p:cNvPr id="11" name="Rectangle 10">
              <a:extLst>
                <a:ext uri="{FF2B5EF4-FFF2-40B4-BE49-F238E27FC236}">
                  <a16:creationId xmlns:a16="http://schemas.microsoft.com/office/drawing/2014/main" id="{061C4ADC-84F6-7147-1F48-237258BF5308}"/>
                </a:ext>
              </a:extLst>
            </p:cNvPr>
            <p:cNvSpPr/>
            <p:nvPr/>
          </p:nvSpPr>
          <p:spPr>
            <a:xfrm>
              <a:off x="197893" y="231808"/>
              <a:ext cx="1071349" cy="1055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596DFBE-D90F-FF7B-D605-417665305508}"/>
                </a:ext>
              </a:extLst>
            </p:cNvPr>
            <p:cNvSpPr txBox="1"/>
            <p:nvPr/>
          </p:nvSpPr>
          <p:spPr>
            <a:xfrm>
              <a:off x="355695" y="574970"/>
              <a:ext cx="755744" cy="369332"/>
            </a:xfrm>
            <a:prstGeom prst="rect">
              <a:avLst/>
            </a:prstGeom>
            <a:noFill/>
          </p:spPr>
          <p:txBody>
            <a:bodyPr wrap="square">
              <a:spAutoFit/>
            </a:bodyPr>
            <a:lstStyle/>
            <a:p>
              <a:r>
                <a:rPr lang="en-US" sz="18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dirty="0">
                <a:solidFill>
                  <a:schemeClr val="bg1"/>
                </a:solidFill>
              </a:endParaRPr>
            </a:p>
          </p:txBody>
        </p:sp>
      </p:grpSp>
    </p:spTree>
    <p:extLst>
      <p:ext uri="{BB962C8B-B14F-4D97-AF65-F5344CB8AC3E}">
        <p14:creationId xmlns:p14="http://schemas.microsoft.com/office/powerpoint/2010/main" val="2026462506"/>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8E6CD6-69DA-BAFE-3F91-0437545C048B}"/>
              </a:ext>
            </a:extLst>
          </p:cNvPr>
          <p:cNvSpPr/>
          <p:nvPr/>
        </p:nvSpPr>
        <p:spPr>
          <a:xfrm>
            <a:off x="0" y="0"/>
            <a:ext cx="12186557" cy="68943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A5F5E163-CC29-1BCB-61F9-BDE75113709A}"/>
              </a:ext>
            </a:extLst>
          </p:cNvPr>
          <p:cNvCxnSpPr>
            <a:cxnSpLocks/>
          </p:cNvCxnSpPr>
          <p:nvPr/>
        </p:nvCxnSpPr>
        <p:spPr>
          <a:xfrm>
            <a:off x="179313" y="1542195"/>
            <a:ext cx="0" cy="96372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994910-677F-39C8-73D7-617B2D933C53}"/>
              </a:ext>
            </a:extLst>
          </p:cNvPr>
          <p:cNvCxnSpPr>
            <a:cxnSpLocks/>
          </p:cNvCxnSpPr>
          <p:nvPr/>
        </p:nvCxnSpPr>
        <p:spPr>
          <a:xfrm>
            <a:off x="27292" y="2223494"/>
            <a:ext cx="1937983"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4EAF449-4A21-9EB0-47C0-C23543F8768E}"/>
              </a:ext>
            </a:extLst>
          </p:cNvPr>
          <p:cNvSpPr txBox="1"/>
          <p:nvPr/>
        </p:nvSpPr>
        <p:spPr>
          <a:xfrm>
            <a:off x="192960" y="1638719"/>
            <a:ext cx="3403225" cy="584775"/>
          </a:xfrm>
          <a:prstGeom prst="rect">
            <a:avLst/>
          </a:prstGeom>
          <a:noFill/>
        </p:spPr>
        <p:txBody>
          <a:bodyPr wrap="square">
            <a:spAutoFit/>
          </a:bodyPr>
          <a:lstStyle/>
          <a:p>
            <a:pPr algn="l"/>
            <a:r>
              <a:rPr lang="en-US" sz="3200" b="1" i="0" dirty="0">
                <a:solidFill>
                  <a:schemeClr val="bg1">
                    <a:lumMod val="50000"/>
                  </a:schemeClr>
                </a:solidFill>
                <a:effectLst/>
                <a:latin typeface="Gelion Black" panose="00000A00000000000000" pitchFamily="2" charset="0"/>
                <a:ea typeface="Gelion Black" panose="00000A00000000000000" pitchFamily="2" charset="0"/>
                <a:cs typeface="Gelion Black" panose="00000A00000000000000" pitchFamily="2" charset="0"/>
              </a:rPr>
              <a:t>How does it work</a:t>
            </a:r>
          </a:p>
        </p:txBody>
      </p:sp>
      <p:sp>
        <p:nvSpPr>
          <p:cNvPr id="21" name="TextBox 20">
            <a:extLst>
              <a:ext uri="{FF2B5EF4-FFF2-40B4-BE49-F238E27FC236}">
                <a16:creationId xmlns:a16="http://schemas.microsoft.com/office/drawing/2014/main" id="{97D4D945-BBDF-EC50-71F1-504F997D1DE5}"/>
              </a:ext>
            </a:extLst>
          </p:cNvPr>
          <p:cNvSpPr txBox="1"/>
          <p:nvPr/>
        </p:nvSpPr>
        <p:spPr>
          <a:xfrm>
            <a:off x="179314" y="2290631"/>
            <a:ext cx="4547962" cy="400110"/>
          </a:xfrm>
          <a:prstGeom prst="rect">
            <a:avLst/>
          </a:prstGeom>
          <a:noFill/>
        </p:spPr>
        <p:txBody>
          <a:bodyPr wrap="square">
            <a:spAutoFit/>
          </a:bodyPr>
          <a:lstStyle/>
          <a:p>
            <a:r>
              <a:rPr lang="en-US" sz="2000" dirty="0">
                <a:solidFill>
                  <a:srgbClr val="505056"/>
                </a:solidFill>
                <a:latin typeface="Gelion Regular" panose="00000500000000000000" pitchFamily="2" charset="0"/>
                <a:ea typeface="Gelion Regular" panose="00000500000000000000" pitchFamily="2" charset="0"/>
                <a:cs typeface="Gelion Regular" panose="00000500000000000000" pitchFamily="2" charset="0"/>
              </a:rPr>
              <a:t>No more car notes on the Windshield</a:t>
            </a:r>
            <a:endParaRPr lang="en-US" sz="2000" dirty="0">
              <a:solidFill>
                <a:srgbClr val="374151"/>
              </a:solidFill>
              <a:latin typeface="Gelion Regular" panose="00000500000000000000" pitchFamily="2" charset="0"/>
              <a:ea typeface="Gelion Regular" panose="00000500000000000000" pitchFamily="2" charset="0"/>
              <a:cs typeface="Gelion Regular" panose="00000500000000000000" pitchFamily="2" charset="0"/>
            </a:endParaRPr>
          </a:p>
        </p:txBody>
      </p:sp>
      <p:grpSp>
        <p:nvGrpSpPr>
          <p:cNvPr id="1099" name="Group 1098">
            <a:extLst>
              <a:ext uri="{FF2B5EF4-FFF2-40B4-BE49-F238E27FC236}">
                <a16:creationId xmlns:a16="http://schemas.microsoft.com/office/drawing/2014/main" id="{BE148CC3-B2E5-CAF5-0E78-6B8FD77316AA}"/>
              </a:ext>
            </a:extLst>
          </p:cNvPr>
          <p:cNvGrpSpPr/>
          <p:nvPr/>
        </p:nvGrpSpPr>
        <p:grpSpPr>
          <a:xfrm>
            <a:off x="3764759" y="3155836"/>
            <a:ext cx="1873774" cy="1191549"/>
            <a:chOff x="2853502" y="3656109"/>
            <a:chExt cx="1873774" cy="1191549"/>
          </a:xfrm>
        </p:grpSpPr>
        <p:sp>
          <p:nvSpPr>
            <p:cNvPr id="42" name="Rectangle: Rounded Corners 41">
              <a:extLst>
                <a:ext uri="{FF2B5EF4-FFF2-40B4-BE49-F238E27FC236}">
                  <a16:creationId xmlns:a16="http://schemas.microsoft.com/office/drawing/2014/main" id="{A39DC86F-8188-858A-117D-48352DDCDAA3}"/>
                </a:ext>
              </a:extLst>
            </p:cNvPr>
            <p:cNvSpPr/>
            <p:nvPr/>
          </p:nvSpPr>
          <p:spPr>
            <a:xfrm>
              <a:off x="2853502" y="3656109"/>
              <a:ext cx="1873774" cy="1191549"/>
            </a:xfrm>
            <a:prstGeom prst="roundRect">
              <a:avLst/>
            </a:prstGeom>
            <a:solidFill>
              <a:schemeClr val="bg1">
                <a:lumMod val="95000"/>
              </a:schemeClr>
            </a:solidFill>
            <a:ln>
              <a:solidFill>
                <a:schemeClr val="bg1">
                  <a:lumMod val="95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C34DCB15-C170-910C-2550-ADD7BE6C33BE}"/>
                </a:ext>
              </a:extLst>
            </p:cNvPr>
            <p:cNvSpPr txBox="1"/>
            <p:nvPr/>
          </p:nvSpPr>
          <p:spPr>
            <a:xfrm>
              <a:off x="2991016" y="4133618"/>
              <a:ext cx="1542603" cy="246221"/>
            </a:xfrm>
            <a:prstGeom prst="rect">
              <a:avLst/>
            </a:prstGeom>
            <a:noFill/>
            <a:ln>
              <a:solidFill>
                <a:schemeClr val="bg1">
                  <a:lumMod val="95000"/>
                </a:schemeClr>
              </a:solidFill>
            </a:ln>
          </p:spPr>
          <p:txBody>
            <a:bodyPr wrap="square">
              <a:spAutoFit/>
            </a:bodyPr>
            <a:lstStyle/>
            <a:p>
              <a:pPr algn="ctr"/>
              <a:r>
                <a:rPr lang="en-US" sz="1000" b="1" dirty="0">
                  <a:latin typeface="Gelion Black" panose="00000A00000000000000" pitchFamily="2" charset="0"/>
                  <a:ea typeface="Gelion Black" panose="00000A00000000000000" pitchFamily="2" charset="0"/>
                  <a:cs typeface="Gelion Black" panose="00000A00000000000000" pitchFamily="2" charset="0"/>
                </a:rPr>
                <a:t>New account </a:t>
              </a:r>
              <a:endParaRPr lang="en-US" sz="1000" dirty="0">
                <a:latin typeface="Gelion Black" panose="00000A00000000000000" pitchFamily="2" charset="0"/>
                <a:ea typeface="Gelion Black" panose="00000A00000000000000" pitchFamily="2" charset="0"/>
                <a:cs typeface="Gelion Black" panose="00000A00000000000000" pitchFamily="2" charset="0"/>
              </a:endParaRPr>
            </a:p>
          </p:txBody>
        </p:sp>
        <p:sp>
          <p:nvSpPr>
            <p:cNvPr id="44" name="TextBox 43">
              <a:extLst>
                <a:ext uri="{FF2B5EF4-FFF2-40B4-BE49-F238E27FC236}">
                  <a16:creationId xmlns:a16="http://schemas.microsoft.com/office/drawing/2014/main" id="{BFEEDA7A-7C1B-9D67-6958-9FB5F0126393}"/>
                </a:ext>
              </a:extLst>
            </p:cNvPr>
            <p:cNvSpPr txBox="1"/>
            <p:nvPr/>
          </p:nvSpPr>
          <p:spPr>
            <a:xfrm>
              <a:off x="2929464" y="4350730"/>
              <a:ext cx="1721848" cy="400110"/>
            </a:xfrm>
            <a:prstGeom prst="rect">
              <a:avLst/>
            </a:prstGeom>
            <a:noFill/>
            <a:ln>
              <a:solidFill>
                <a:schemeClr val="bg1">
                  <a:lumMod val="95000"/>
                </a:schemeClr>
              </a:solidFill>
            </a:ln>
          </p:spPr>
          <p:txBody>
            <a:bodyPr wrap="square">
              <a:spAutoFit/>
            </a:bodyPr>
            <a:lstStyle/>
            <a:p>
              <a:pPr algn="ctr"/>
              <a:r>
                <a:rPr lang="en-US" sz="1000" dirty="0">
                  <a:latin typeface="Gelion Regular" panose="00000500000000000000" pitchFamily="2" charset="0"/>
                  <a:ea typeface="Gelion Regular" panose="00000500000000000000" pitchFamily="2" charset="0"/>
                  <a:cs typeface="Gelion Regular" panose="00000500000000000000" pitchFamily="2" charset="0"/>
                </a:rPr>
                <a:t>Create your account with a username and password.</a:t>
              </a:r>
            </a:p>
          </p:txBody>
        </p:sp>
        <p:pic>
          <p:nvPicPr>
            <p:cNvPr id="47" name="Picture 46" descr="A red sign with a black background&#10;&#10;Description automatically generated">
              <a:extLst>
                <a:ext uri="{FF2B5EF4-FFF2-40B4-BE49-F238E27FC236}">
                  <a16:creationId xmlns:a16="http://schemas.microsoft.com/office/drawing/2014/main" id="{EC3FA179-7F30-6EFD-429C-C188B795AC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1963" y="3694258"/>
              <a:ext cx="551597" cy="551597"/>
            </a:xfrm>
            <a:prstGeom prst="rect">
              <a:avLst/>
            </a:prstGeom>
          </p:spPr>
        </p:pic>
      </p:grpSp>
      <p:grpSp>
        <p:nvGrpSpPr>
          <p:cNvPr id="1063" name="Group 1062">
            <a:extLst>
              <a:ext uri="{FF2B5EF4-FFF2-40B4-BE49-F238E27FC236}">
                <a16:creationId xmlns:a16="http://schemas.microsoft.com/office/drawing/2014/main" id="{18E30972-02D9-04BA-0CC1-51144BC58C2E}"/>
              </a:ext>
            </a:extLst>
          </p:cNvPr>
          <p:cNvGrpSpPr/>
          <p:nvPr/>
        </p:nvGrpSpPr>
        <p:grpSpPr>
          <a:xfrm>
            <a:off x="8444741" y="3188565"/>
            <a:ext cx="1898507" cy="1191549"/>
            <a:chOff x="7464724" y="3604980"/>
            <a:chExt cx="1898507" cy="1191549"/>
          </a:xfrm>
        </p:grpSpPr>
        <p:sp>
          <p:nvSpPr>
            <p:cNvPr id="56" name="Rectangle: Rounded Corners 55">
              <a:extLst>
                <a:ext uri="{FF2B5EF4-FFF2-40B4-BE49-F238E27FC236}">
                  <a16:creationId xmlns:a16="http://schemas.microsoft.com/office/drawing/2014/main" id="{0DFA3034-5E62-342A-83BB-4F3973399489}"/>
                </a:ext>
              </a:extLst>
            </p:cNvPr>
            <p:cNvSpPr/>
            <p:nvPr/>
          </p:nvSpPr>
          <p:spPr>
            <a:xfrm>
              <a:off x="7464724" y="3604980"/>
              <a:ext cx="1873774" cy="1191549"/>
            </a:xfrm>
            <a:prstGeom prst="roundRect">
              <a:avLst/>
            </a:prstGeom>
            <a:solidFill>
              <a:schemeClr val="bg1">
                <a:lumMod val="95000"/>
              </a:schemeClr>
            </a:solidFill>
            <a:ln>
              <a:solidFill>
                <a:schemeClr val="bg1">
                  <a:lumMod val="95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1DDAE296-A5D2-D050-4E8A-44AF295EB649}"/>
                </a:ext>
              </a:extLst>
            </p:cNvPr>
            <p:cNvSpPr txBox="1"/>
            <p:nvPr/>
          </p:nvSpPr>
          <p:spPr>
            <a:xfrm>
              <a:off x="7602238" y="4082489"/>
              <a:ext cx="1542603" cy="246221"/>
            </a:xfrm>
            <a:prstGeom prst="rect">
              <a:avLst/>
            </a:prstGeom>
            <a:noFill/>
            <a:ln>
              <a:solidFill>
                <a:schemeClr val="bg1">
                  <a:lumMod val="95000"/>
                </a:schemeClr>
              </a:solidFill>
            </a:ln>
          </p:spPr>
          <p:txBody>
            <a:bodyPr wrap="square">
              <a:spAutoFit/>
            </a:bodyPr>
            <a:lstStyle/>
            <a:p>
              <a:pPr algn="ctr"/>
              <a:r>
                <a:rPr lang="en-US" sz="1000" b="1" dirty="0">
                  <a:latin typeface="Gelion Black" panose="00000A00000000000000" pitchFamily="2" charset="0"/>
                  <a:ea typeface="Gelion Black" panose="00000A00000000000000" pitchFamily="2" charset="0"/>
                  <a:cs typeface="Gelion Black" panose="00000A00000000000000" pitchFamily="2" charset="0"/>
                </a:rPr>
                <a:t>Buy VA Sticker</a:t>
              </a:r>
              <a:endParaRPr lang="en-US" sz="1000" dirty="0">
                <a:latin typeface="Gelion Black" panose="00000A00000000000000" pitchFamily="2" charset="0"/>
                <a:ea typeface="Gelion Black" panose="00000A00000000000000" pitchFamily="2" charset="0"/>
                <a:cs typeface="Gelion Black" panose="00000A00000000000000" pitchFamily="2" charset="0"/>
              </a:endParaRPr>
            </a:p>
          </p:txBody>
        </p:sp>
        <p:sp>
          <p:nvSpPr>
            <p:cNvPr id="58" name="TextBox 57">
              <a:extLst>
                <a:ext uri="{FF2B5EF4-FFF2-40B4-BE49-F238E27FC236}">
                  <a16:creationId xmlns:a16="http://schemas.microsoft.com/office/drawing/2014/main" id="{AD2B1B07-2BD3-3D98-F334-E8B8677EDD16}"/>
                </a:ext>
              </a:extLst>
            </p:cNvPr>
            <p:cNvSpPr txBox="1"/>
            <p:nvPr/>
          </p:nvSpPr>
          <p:spPr>
            <a:xfrm>
              <a:off x="7489457" y="4298420"/>
              <a:ext cx="1873774" cy="400110"/>
            </a:xfrm>
            <a:prstGeom prst="rect">
              <a:avLst/>
            </a:prstGeom>
            <a:noFill/>
            <a:ln>
              <a:solidFill>
                <a:schemeClr val="bg1">
                  <a:lumMod val="95000"/>
                </a:schemeClr>
              </a:solidFill>
            </a:ln>
          </p:spPr>
          <p:txBody>
            <a:bodyPr wrap="square">
              <a:spAutoFit/>
            </a:bodyPr>
            <a:lstStyle/>
            <a:p>
              <a:pPr algn="ctr"/>
              <a:r>
                <a:rPr lang="en-US" sz="1000" dirty="0">
                  <a:latin typeface="Gelion Regular" panose="00000500000000000000" pitchFamily="2" charset="0"/>
                  <a:ea typeface="Gelion Regular" panose="00000500000000000000" pitchFamily="2" charset="0"/>
                  <a:cs typeface="Gelion Regular" panose="00000500000000000000" pitchFamily="2" charset="0"/>
                </a:rPr>
                <a:t>Buy once VA sticker for the Lifetime.</a:t>
              </a:r>
            </a:p>
          </p:txBody>
        </p:sp>
        <p:pic>
          <p:nvPicPr>
            <p:cNvPr id="63" name="Picture 62" descr="A red shopping cart on a black background&#10;&#10;Description automatically generated">
              <a:extLst>
                <a:ext uri="{FF2B5EF4-FFF2-40B4-BE49-F238E27FC236}">
                  <a16:creationId xmlns:a16="http://schemas.microsoft.com/office/drawing/2014/main" id="{AE7280F5-CA07-2118-1E11-319A76C98C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970" y="3694258"/>
              <a:ext cx="373039" cy="373039"/>
            </a:xfrm>
            <a:prstGeom prst="rect">
              <a:avLst/>
            </a:prstGeom>
          </p:spPr>
        </p:pic>
      </p:grpSp>
      <p:grpSp>
        <p:nvGrpSpPr>
          <p:cNvPr id="1098" name="Group 1097">
            <a:extLst>
              <a:ext uri="{FF2B5EF4-FFF2-40B4-BE49-F238E27FC236}">
                <a16:creationId xmlns:a16="http://schemas.microsoft.com/office/drawing/2014/main" id="{F3551BA8-C88A-3F15-8230-8F99B0ED8174}"/>
              </a:ext>
            </a:extLst>
          </p:cNvPr>
          <p:cNvGrpSpPr/>
          <p:nvPr/>
        </p:nvGrpSpPr>
        <p:grpSpPr>
          <a:xfrm>
            <a:off x="1432710" y="3149099"/>
            <a:ext cx="1873774" cy="1234639"/>
            <a:chOff x="573150" y="3656109"/>
            <a:chExt cx="1873774" cy="1234639"/>
          </a:xfrm>
        </p:grpSpPr>
        <p:sp>
          <p:nvSpPr>
            <p:cNvPr id="38" name="Rectangle: Rounded Corners 37">
              <a:extLst>
                <a:ext uri="{FF2B5EF4-FFF2-40B4-BE49-F238E27FC236}">
                  <a16:creationId xmlns:a16="http://schemas.microsoft.com/office/drawing/2014/main" id="{F5A96038-D19B-8BAE-2902-5766CC72E316}"/>
                </a:ext>
              </a:extLst>
            </p:cNvPr>
            <p:cNvSpPr/>
            <p:nvPr/>
          </p:nvSpPr>
          <p:spPr>
            <a:xfrm>
              <a:off x="573150" y="3656109"/>
              <a:ext cx="1873774" cy="1191549"/>
            </a:xfrm>
            <a:prstGeom prst="roundRect">
              <a:avLst/>
            </a:prstGeom>
            <a:solidFill>
              <a:schemeClr val="bg1">
                <a:lumMod val="95000"/>
              </a:schemeClr>
            </a:solidFill>
            <a:ln>
              <a:solidFill>
                <a:schemeClr val="bg1">
                  <a:lumMod val="95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38EC2507-5CD2-D1D0-BD9D-C6CB803C8E4D}"/>
                </a:ext>
              </a:extLst>
            </p:cNvPr>
            <p:cNvSpPr txBox="1"/>
            <p:nvPr/>
          </p:nvSpPr>
          <p:spPr>
            <a:xfrm>
              <a:off x="710664" y="4133618"/>
              <a:ext cx="1542603" cy="246221"/>
            </a:xfrm>
            <a:prstGeom prst="rect">
              <a:avLst/>
            </a:prstGeom>
            <a:noFill/>
            <a:ln>
              <a:solidFill>
                <a:schemeClr val="bg1">
                  <a:lumMod val="95000"/>
                </a:schemeClr>
              </a:solidFill>
            </a:ln>
          </p:spPr>
          <p:txBody>
            <a:bodyPr wrap="square">
              <a:spAutoFit/>
            </a:bodyPr>
            <a:lstStyle/>
            <a:p>
              <a:pPr algn="ctr"/>
              <a:r>
                <a:rPr lang="en-US" sz="1000" b="1" dirty="0">
                  <a:latin typeface="Gelion Black" panose="00000A00000000000000" pitchFamily="2" charset="0"/>
                  <a:ea typeface="Gelion Black" panose="00000A00000000000000" pitchFamily="2" charset="0"/>
                  <a:cs typeface="Gelion Black" panose="00000A00000000000000" pitchFamily="2" charset="0"/>
                </a:rPr>
                <a:t>Download VA App</a:t>
              </a:r>
              <a:endParaRPr lang="en-US" sz="1000" dirty="0">
                <a:latin typeface="Gelion Black" panose="00000A00000000000000" pitchFamily="2" charset="0"/>
                <a:ea typeface="Gelion Black" panose="00000A00000000000000" pitchFamily="2" charset="0"/>
                <a:cs typeface="Gelion Black" panose="00000A00000000000000" pitchFamily="2" charset="0"/>
              </a:endParaRPr>
            </a:p>
          </p:txBody>
        </p:sp>
        <p:sp>
          <p:nvSpPr>
            <p:cNvPr id="41" name="TextBox 40">
              <a:extLst>
                <a:ext uri="{FF2B5EF4-FFF2-40B4-BE49-F238E27FC236}">
                  <a16:creationId xmlns:a16="http://schemas.microsoft.com/office/drawing/2014/main" id="{DDB36CD9-B26E-8200-58BC-DE4ABA9E2B02}"/>
                </a:ext>
              </a:extLst>
            </p:cNvPr>
            <p:cNvSpPr txBox="1"/>
            <p:nvPr/>
          </p:nvSpPr>
          <p:spPr>
            <a:xfrm>
              <a:off x="644389" y="4336750"/>
              <a:ext cx="1736936" cy="553998"/>
            </a:xfrm>
            <a:prstGeom prst="rect">
              <a:avLst/>
            </a:prstGeom>
            <a:noFill/>
            <a:ln>
              <a:solidFill>
                <a:schemeClr val="bg1">
                  <a:lumMod val="95000"/>
                </a:schemeClr>
              </a:solidFill>
            </a:ln>
          </p:spPr>
          <p:txBody>
            <a:bodyPr wrap="square">
              <a:spAutoFit/>
            </a:bodyPr>
            <a:lstStyle/>
            <a:p>
              <a:pPr algn="ctr"/>
              <a:r>
                <a:rPr lang="en-US" sz="1000" dirty="0">
                  <a:latin typeface="Gelion Regular" panose="00000500000000000000" pitchFamily="2" charset="0"/>
                  <a:ea typeface="Gelion Regular" panose="00000500000000000000" pitchFamily="2" charset="0"/>
                  <a:cs typeface="Gelion Regular" panose="00000500000000000000" pitchFamily="2" charset="0"/>
                </a:rPr>
                <a:t>Download the VA App according to your mobile (iOS /Android)</a:t>
              </a:r>
            </a:p>
          </p:txBody>
        </p:sp>
        <p:pic>
          <p:nvPicPr>
            <p:cNvPr id="1027" name="Picture 1026" descr="A red cloud with an arrow pointing down&#10;&#10;Description automatically generated">
              <a:extLst>
                <a:ext uri="{FF2B5EF4-FFF2-40B4-BE49-F238E27FC236}">
                  <a16:creationId xmlns:a16="http://schemas.microsoft.com/office/drawing/2014/main" id="{9002BDA3-4F82-6DD8-850A-B0BA83AF93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8368" y="3739721"/>
              <a:ext cx="418430" cy="418430"/>
            </a:xfrm>
            <a:prstGeom prst="rect">
              <a:avLst/>
            </a:prstGeom>
          </p:spPr>
        </p:pic>
      </p:grpSp>
      <p:grpSp>
        <p:nvGrpSpPr>
          <p:cNvPr id="1061" name="Group 1060">
            <a:extLst>
              <a:ext uri="{FF2B5EF4-FFF2-40B4-BE49-F238E27FC236}">
                <a16:creationId xmlns:a16="http://schemas.microsoft.com/office/drawing/2014/main" id="{73E578D1-86B5-B3AD-14A9-FFD1036EED4F}"/>
              </a:ext>
            </a:extLst>
          </p:cNvPr>
          <p:cNvGrpSpPr/>
          <p:nvPr/>
        </p:nvGrpSpPr>
        <p:grpSpPr>
          <a:xfrm>
            <a:off x="6096656" y="3166797"/>
            <a:ext cx="1898507" cy="1191549"/>
            <a:chOff x="543610" y="5241555"/>
            <a:chExt cx="1898507" cy="1191549"/>
          </a:xfrm>
        </p:grpSpPr>
        <p:sp>
          <p:nvSpPr>
            <p:cNvPr id="1041" name="Rectangle: Rounded Corners 1040">
              <a:extLst>
                <a:ext uri="{FF2B5EF4-FFF2-40B4-BE49-F238E27FC236}">
                  <a16:creationId xmlns:a16="http://schemas.microsoft.com/office/drawing/2014/main" id="{F9146A1E-D899-D443-089E-AB237A8B6113}"/>
                </a:ext>
              </a:extLst>
            </p:cNvPr>
            <p:cNvSpPr/>
            <p:nvPr/>
          </p:nvSpPr>
          <p:spPr>
            <a:xfrm>
              <a:off x="543610" y="5241555"/>
              <a:ext cx="1873774" cy="1191549"/>
            </a:xfrm>
            <a:prstGeom prst="roundRect">
              <a:avLst/>
            </a:prstGeom>
            <a:solidFill>
              <a:schemeClr val="bg1">
                <a:lumMod val="95000"/>
              </a:schemeClr>
            </a:solidFill>
            <a:ln>
              <a:solidFill>
                <a:schemeClr val="bg1">
                  <a:lumMod val="95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2" name="TextBox 1041">
              <a:extLst>
                <a:ext uri="{FF2B5EF4-FFF2-40B4-BE49-F238E27FC236}">
                  <a16:creationId xmlns:a16="http://schemas.microsoft.com/office/drawing/2014/main" id="{1C7CCB21-A8E7-B595-0956-40BFB1FED6E2}"/>
                </a:ext>
              </a:extLst>
            </p:cNvPr>
            <p:cNvSpPr txBox="1"/>
            <p:nvPr/>
          </p:nvSpPr>
          <p:spPr>
            <a:xfrm>
              <a:off x="681124" y="5719064"/>
              <a:ext cx="1542603" cy="246221"/>
            </a:xfrm>
            <a:prstGeom prst="rect">
              <a:avLst/>
            </a:prstGeom>
            <a:noFill/>
            <a:ln>
              <a:solidFill>
                <a:schemeClr val="bg1">
                  <a:lumMod val="95000"/>
                </a:schemeClr>
              </a:solidFill>
            </a:ln>
          </p:spPr>
          <p:txBody>
            <a:bodyPr wrap="square">
              <a:spAutoFit/>
            </a:bodyPr>
            <a:lstStyle/>
            <a:p>
              <a:pPr algn="ctr"/>
              <a:r>
                <a:rPr lang="en-US" sz="1000" b="1" dirty="0">
                  <a:latin typeface="Gelion Black" panose="00000A00000000000000" pitchFamily="2" charset="0"/>
                  <a:ea typeface="Gelion Black" panose="00000A00000000000000" pitchFamily="2" charset="0"/>
                  <a:cs typeface="Gelion Black" panose="00000A00000000000000" pitchFamily="2" charset="0"/>
                </a:rPr>
                <a:t>Number Privacy</a:t>
              </a:r>
              <a:endParaRPr lang="en-US" sz="1000" dirty="0">
                <a:latin typeface="Gelion Black" panose="00000A00000000000000" pitchFamily="2" charset="0"/>
                <a:ea typeface="Gelion Black" panose="00000A00000000000000" pitchFamily="2" charset="0"/>
                <a:cs typeface="Gelion Black" panose="00000A00000000000000" pitchFamily="2" charset="0"/>
              </a:endParaRPr>
            </a:p>
          </p:txBody>
        </p:sp>
        <p:sp>
          <p:nvSpPr>
            <p:cNvPr id="1043" name="TextBox 1042">
              <a:extLst>
                <a:ext uri="{FF2B5EF4-FFF2-40B4-BE49-F238E27FC236}">
                  <a16:creationId xmlns:a16="http://schemas.microsoft.com/office/drawing/2014/main" id="{1BDDA4F4-ACFE-AFA1-2985-7D5C609CC631}"/>
                </a:ext>
              </a:extLst>
            </p:cNvPr>
            <p:cNvSpPr txBox="1"/>
            <p:nvPr/>
          </p:nvSpPr>
          <p:spPr>
            <a:xfrm>
              <a:off x="568343" y="5934995"/>
              <a:ext cx="1873774" cy="400110"/>
            </a:xfrm>
            <a:prstGeom prst="rect">
              <a:avLst/>
            </a:prstGeom>
            <a:noFill/>
            <a:ln>
              <a:solidFill>
                <a:schemeClr val="bg1">
                  <a:lumMod val="95000"/>
                </a:schemeClr>
              </a:solidFill>
            </a:ln>
          </p:spPr>
          <p:txBody>
            <a:bodyPr wrap="square">
              <a:spAutoFit/>
            </a:bodyPr>
            <a:lstStyle/>
            <a:p>
              <a:pPr algn="ctr"/>
              <a:r>
                <a:rPr lang="en-US" sz="1000" dirty="0">
                  <a:latin typeface="Gelion Regular" panose="00000500000000000000" pitchFamily="2" charset="0"/>
                  <a:ea typeface="Gelion Regular" panose="00000500000000000000" pitchFamily="2" charset="0"/>
                  <a:cs typeface="Gelion Regular" panose="00000500000000000000" pitchFamily="2" charset="0"/>
                </a:rPr>
                <a:t>Messaging is 100% Private and anonymous.</a:t>
              </a:r>
            </a:p>
          </p:txBody>
        </p:sp>
        <p:pic>
          <p:nvPicPr>
            <p:cNvPr id="1045" name="Picture 1044" descr="A red and black symbol with a circle and a circle&#10;&#10;Description automatically generated">
              <a:extLst>
                <a:ext uri="{FF2B5EF4-FFF2-40B4-BE49-F238E27FC236}">
                  <a16:creationId xmlns:a16="http://schemas.microsoft.com/office/drawing/2014/main" id="{8C1720E9-EBD7-D647-B0BE-C5821ED557E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4025" y="5243618"/>
              <a:ext cx="447115" cy="447115"/>
            </a:xfrm>
            <a:prstGeom prst="rect">
              <a:avLst/>
            </a:prstGeom>
            <a:ln>
              <a:solidFill>
                <a:schemeClr val="bg1">
                  <a:lumMod val="95000"/>
                </a:schemeClr>
              </a:solidFill>
            </a:ln>
          </p:spPr>
        </p:pic>
      </p:grpSp>
      <p:grpSp>
        <p:nvGrpSpPr>
          <p:cNvPr id="1096" name="Group 1095">
            <a:extLst>
              <a:ext uri="{FF2B5EF4-FFF2-40B4-BE49-F238E27FC236}">
                <a16:creationId xmlns:a16="http://schemas.microsoft.com/office/drawing/2014/main" id="{68CB9976-3DD7-3DE5-FAB9-015EA1E9F519}"/>
              </a:ext>
            </a:extLst>
          </p:cNvPr>
          <p:cNvGrpSpPr/>
          <p:nvPr/>
        </p:nvGrpSpPr>
        <p:grpSpPr>
          <a:xfrm>
            <a:off x="3748224" y="4679043"/>
            <a:ext cx="1898507" cy="1191549"/>
            <a:chOff x="2828947" y="5287018"/>
            <a:chExt cx="1898507" cy="1191549"/>
          </a:xfrm>
        </p:grpSpPr>
        <p:sp>
          <p:nvSpPr>
            <p:cNvPr id="1048" name="Rectangle: Rounded Corners 1047">
              <a:extLst>
                <a:ext uri="{FF2B5EF4-FFF2-40B4-BE49-F238E27FC236}">
                  <a16:creationId xmlns:a16="http://schemas.microsoft.com/office/drawing/2014/main" id="{90748878-ABB5-E850-63B3-2322E254C56E}"/>
                </a:ext>
              </a:extLst>
            </p:cNvPr>
            <p:cNvSpPr/>
            <p:nvPr/>
          </p:nvSpPr>
          <p:spPr>
            <a:xfrm>
              <a:off x="2828947" y="5287018"/>
              <a:ext cx="1873774" cy="1191549"/>
            </a:xfrm>
            <a:prstGeom prst="roundRect">
              <a:avLst/>
            </a:prstGeom>
            <a:solidFill>
              <a:schemeClr val="bg1">
                <a:lumMod val="95000"/>
              </a:schemeClr>
            </a:solidFill>
            <a:ln>
              <a:solidFill>
                <a:schemeClr val="bg1">
                  <a:lumMod val="95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9" name="TextBox 1048">
              <a:extLst>
                <a:ext uri="{FF2B5EF4-FFF2-40B4-BE49-F238E27FC236}">
                  <a16:creationId xmlns:a16="http://schemas.microsoft.com/office/drawing/2014/main" id="{1007F79F-5878-BB18-B689-822EAC5FCE5D}"/>
                </a:ext>
              </a:extLst>
            </p:cNvPr>
            <p:cNvSpPr txBox="1"/>
            <p:nvPr/>
          </p:nvSpPr>
          <p:spPr>
            <a:xfrm>
              <a:off x="2966461" y="5764527"/>
              <a:ext cx="1542603" cy="246221"/>
            </a:xfrm>
            <a:prstGeom prst="rect">
              <a:avLst/>
            </a:prstGeom>
            <a:noFill/>
            <a:ln>
              <a:solidFill>
                <a:schemeClr val="bg1">
                  <a:lumMod val="95000"/>
                </a:schemeClr>
              </a:solidFill>
            </a:ln>
          </p:spPr>
          <p:txBody>
            <a:bodyPr wrap="square">
              <a:spAutoFit/>
            </a:bodyPr>
            <a:lstStyle/>
            <a:p>
              <a:pPr algn="ctr"/>
              <a:r>
                <a:rPr lang="en-US" sz="1000" b="1" dirty="0">
                  <a:latin typeface="Gelion Black" panose="00000A00000000000000" pitchFamily="2" charset="0"/>
                  <a:ea typeface="Gelion Black" panose="00000A00000000000000" pitchFamily="2" charset="0"/>
                  <a:cs typeface="Gelion Black" panose="00000A00000000000000" pitchFamily="2" charset="0"/>
                </a:rPr>
                <a:t>Emergency Call</a:t>
              </a:r>
              <a:endParaRPr lang="en-US" sz="1000" dirty="0">
                <a:latin typeface="Gelion Black" panose="00000A00000000000000" pitchFamily="2" charset="0"/>
                <a:ea typeface="Gelion Black" panose="00000A00000000000000" pitchFamily="2" charset="0"/>
                <a:cs typeface="Gelion Black" panose="00000A00000000000000" pitchFamily="2" charset="0"/>
              </a:endParaRPr>
            </a:p>
          </p:txBody>
        </p:sp>
        <p:sp>
          <p:nvSpPr>
            <p:cNvPr id="1050" name="TextBox 1049">
              <a:extLst>
                <a:ext uri="{FF2B5EF4-FFF2-40B4-BE49-F238E27FC236}">
                  <a16:creationId xmlns:a16="http://schemas.microsoft.com/office/drawing/2014/main" id="{F7C49D4A-5BA3-76BD-9D24-ECE1DDF6D22C}"/>
                </a:ext>
              </a:extLst>
            </p:cNvPr>
            <p:cNvSpPr txBox="1"/>
            <p:nvPr/>
          </p:nvSpPr>
          <p:spPr>
            <a:xfrm>
              <a:off x="2853680" y="5980458"/>
              <a:ext cx="1873774" cy="400110"/>
            </a:xfrm>
            <a:prstGeom prst="rect">
              <a:avLst/>
            </a:prstGeom>
            <a:noFill/>
            <a:ln>
              <a:solidFill>
                <a:schemeClr val="bg1">
                  <a:lumMod val="95000"/>
                </a:schemeClr>
              </a:solidFill>
            </a:ln>
          </p:spPr>
          <p:txBody>
            <a:bodyPr wrap="square">
              <a:spAutoFit/>
            </a:bodyPr>
            <a:lstStyle/>
            <a:p>
              <a:pPr algn="ctr"/>
              <a:r>
                <a:rPr lang="en-US" sz="1000" dirty="0">
                  <a:latin typeface="Gelion Regular" panose="00000500000000000000" pitchFamily="2" charset="0"/>
                  <a:ea typeface="Gelion Regular" panose="00000500000000000000" pitchFamily="2" charset="0"/>
                  <a:cs typeface="Gelion Regular" panose="00000500000000000000" pitchFamily="2" charset="0"/>
                </a:rPr>
                <a:t>Add emergency contact details to receive a call.</a:t>
              </a:r>
            </a:p>
          </p:txBody>
        </p:sp>
        <p:pic>
          <p:nvPicPr>
            <p:cNvPr id="1052" name="Picture 1051" descr="A red phone with a light and a siren&#10;&#10;Description automatically generated">
              <a:extLst>
                <a:ext uri="{FF2B5EF4-FFF2-40B4-BE49-F238E27FC236}">
                  <a16:creationId xmlns:a16="http://schemas.microsoft.com/office/drawing/2014/main" id="{FE64F635-E1B4-2D66-EC27-CC8135D041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35057" y="5333038"/>
              <a:ext cx="431489" cy="431489"/>
            </a:xfrm>
            <a:prstGeom prst="rect">
              <a:avLst/>
            </a:prstGeom>
          </p:spPr>
        </p:pic>
      </p:grpSp>
      <p:grpSp>
        <p:nvGrpSpPr>
          <p:cNvPr id="1095" name="Group 1094">
            <a:extLst>
              <a:ext uri="{FF2B5EF4-FFF2-40B4-BE49-F238E27FC236}">
                <a16:creationId xmlns:a16="http://schemas.microsoft.com/office/drawing/2014/main" id="{B19E228F-B01C-1632-D610-D0AFAF249080}"/>
              </a:ext>
            </a:extLst>
          </p:cNvPr>
          <p:cNvGrpSpPr/>
          <p:nvPr/>
        </p:nvGrpSpPr>
        <p:grpSpPr>
          <a:xfrm>
            <a:off x="6121389" y="4700538"/>
            <a:ext cx="1898507" cy="1247438"/>
            <a:chOff x="5199453" y="5296961"/>
            <a:chExt cx="1898507" cy="1247438"/>
          </a:xfrm>
        </p:grpSpPr>
        <p:sp>
          <p:nvSpPr>
            <p:cNvPr id="1053" name="Rectangle: Rounded Corners 1052">
              <a:extLst>
                <a:ext uri="{FF2B5EF4-FFF2-40B4-BE49-F238E27FC236}">
                  <a16:creationId xmlns:a16="http://schemas.microsoft.com/office/drawing/2014/main" id="{E630AB3E-94C9-EE7B-76D9-F7742FB59A40}"/>
                </a:ext>
              </a:extLst>
            </p:cNvPr>
            <p:cNvSpPr/>
            <p:nvPr/>
          </p:nvSpPr>
          <p:spPr>
            <a:xfrm>
              <a:off x="5199453" y="5296961"/>
              <a:ext cx="1873774" cy="1191549"/>
            </a:xfrm>
            <a:prstGeom prst="roundRect">
              <a:avLst/>
            </a:prstGeom>
            <a:solidFill>
              <a:schemeClr val="bg1">
                <a:lumMod val="95000"/>
              </a:schemeClr>
            </a:solidFill>
            <a:ln>
              <a:solidFill>
                <a:schemeClr val="bg1">
                  <a:lumMod val="95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4" name="TextBox 1053">
              <a:extLst>
                <a:ext uri="{FF2B5EF4-FFF2-40B4-BE49-F238E27FC236}">
                  <a16:creationId xmlns:a16="http://schemas.microsoft.com/office/drawing/2014/main" id="{18D4973E-178A-6AB6-ED71-BE55085A61A5}"/>
                </a:ext>
              </a:extLst>
            </p:cNvPr>
            <p:cNvSpPr txBox="1"/>
            <p:nvPr/>
          </p:nvSpPr>
          <p:spPr>
            <a:xfrm>
              <a:off x="5336967" y="5774470"/>
              <a:ext cx="1542603" cy="246221"/>
            </a:xfrm>
            <a:prstGeom prst="rect">
              <a:avLst/>
            </a:prstGeom>
            <a:noFill/>
            <a:ln>
              <a:solidFill>
                <a:schemeClr val="bg1">
                  <a:lumMod val="95000"/>
                </a:schemeClr>
              </a:solidFill>
            </a:ln>
          </p:spPr>
          <p:txBody>
            <a:bodyPr wrap="square">
              <a:spAutoFit/>
            </a:bodyPr>
            <a:lstStyle/>
            <a:p>
              <a:pPr algn="ctr"/>
              <a:r>
                <a:rPr lang="en-US" sz="1000" b="1" dirty="0">
                  <a:latin typeface="Gelion Black" panose="00000A00000000000000" pitchFamily="2" charset="0"/>
                  <a:ea typeface="Gelion Black" panose="00000A00000000000000" pitchFamily="2" charset="0"/>
                  <a:cs typeface="Gelion Black" panose="00000A00000000000000" pitchFamily="2" charset="0"/>
                </a:rPr>
                <a:t>Scan VA QR Code</a:t>
              </a:r>
              <a:endParaRPr lang="en-US" sz="1000" dirty="0">
                <a:latin typeface="Gelion Black" panose="00000A00000000000000" pitchFamily="2" charset="0"/>
                <a:ea typeface="Gelion Black" panose="00000A00000000000000" pitchFamily="2" charset="0"/>
                <a:cs typeface="Gelion Black" panose="00000A00000000000000" pitchFamily="2" charset="0"/>
              </a:endParaRPr>
            </a:p>
          </p:txBody>
        </p:sp>
        <p:sp>
          <p:nvSpPr>
            <p:cNvPr id="1055" name="TextBox 1054">
              <a:extLst>
                <a:ext uri="{FF2B5EF4-FFF2-40B4-BE49-F238E27FC236}">
                  <a16:creationId xmlns:a16="http://schemas.microsoft.com/office/drawing/2014/main" id="{914ECF59-2F4B-8EDC-4FF9-D91F1542F905}"/>
                </a:ext>
              </a:extLst>
            </p:cNvPr>
            <p:cNvSpPr txBox="1"/>
            <p:nvPr/>
          </p:nvSpPr>
          <p:spPr>
            <a:xfrm>
              <a:off x="5224186" y="5990401"/>
              <a:ext cx="1873774" cy="553998"/>
            </a:xfrm>
            <a:prstGeom prst="rect">
              <a:avLst/>
            </a:prstGeom>
            <a:noFill/>
            <a:ln>
              <a:solidFill>
                <a:schemeClr val="bg1">
                  <a:lumMod val="95000"/>
                </a:schemeClr>
              </a:solidFill>
            </a:ln>
          </p:spPr>
          <p:txBody>
            <a:bodyPr wrap="square">
              <a:spAutoFit/>
            </a:bodyPr>
            <a:lstStyle/>
            <a:p>
              <a:pPr algn="ctr"/>
              <a:r>
                <a:rPr lang="en-US" sz="1000" dirty="0">
                  <a:latin typeface="Gelion Regular" panose="00000500000000000000" pitchFamily="2" charset="0"/>
                  <a:ea typeface="Gelion Regular" panose="00000500000000000000" pitchFamily="2" charset="0"/>
                  <a:cs typeface="Gelion Regular" panose="00000500000000000000" pitchFamily="2" charset="0"/>
                </a:rPr>
                <a:t>Scan the VA QR Code to send a message to the vehicle owner.</a:t>
              </a:r>
            </a:p>
          </p:txBody>
        </p:sp>
        <p:pic>
          <p:nvPicPr>
            <p:cNvPr id="1060" name="Picture 1059" descr="A red line in a square&#10;&#10;Description automatically generated">
              <a:extLst>
                <a:ext uri="{FF2B5EF4-FFF2-40B4-BE49-F238E27FC236}">
                  <a16:creationId xmlns:a16="http://schemas.microsoft.com/office/drawing/2014/main" id="{471F9296-2CDB-677A-86DF-AC5C8F99D18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49861" y="5390029"/>
              <a:ext cx="423899" cy="356110"/>
            </a:xfrm>
            <a:prstGeom prst="rect">
              <a:avLst/>
            </a:prstGeom>
          </p:spPr>
        </p:pic>
      </p:grpSp>
      <p:grpSp>
        <p:nvGrpSpPr>
          <p:cNvPr id="1097" name="Group 1096">
            <a:extLst>
              <a:ext uri="{FF2B5EF4-FFF2-40B4-BE49-F238E27FC236}">
                <a16:creationId xmlns:a16="http://schemas.microsoft.com/office/drawing/2014/main" id="{3E362A35-4F10-E25C-11C4-CFD23125269C}"/>
              </a:ext>
            </a:extLst>
          </p:cNvPr>
          <p:cNvGrpSpPr/>
          <p:nvPr/>
        </p:nvGrpSpPr>
        <p:grpSpPr>
          <a:xfrm>
            <a:off x="1393901" y="4679043"/>
            <a:ext cx="1898507" cy="1191549"/>
            <a:chOff x="605236" y="5296961"/>
            <a:chExt cx="1898507" cy="1191549"/>
          </a:xfrm>
        </p:grpSpPr>
        <p:grpSp>
          <p:nvGrpSpPr>
            <p:cNvPr id="1062" name="Group 1061">
              <a:extLst>
                <a:ext uri="{FF2B5EF4-FFF2-40B4-BE49-F238E27FC236}">
                  <a16:creationId xmlns:a16="http://schemas.microsoft.com/office/drawing/2014/main" id="{1F816565-17E0-EE95-D796-B4CDA3C17066}"/>
                </a:ext>
              </a:extLst>
            </p:cNvPr>
            <p:cNvGrpSpPr/>
            <p:nvPr/>
          </p:nvGrpSpPr>
          <p:grpSpPr>
            <a:xfrm>
              <a:off x="605236" y="5296961"/>
              <a:ext cx="1898507" cy="1191549"/>
              <a:chOff x="9720343" y="3597497"/>
              <a:chExt cx="1898507" cy="1191549"/>
            </a:xfrm>
          </p:grpSpPr>
          <p:sp>
            <p:nvSpPr>
              <p:cNvPr id="1028" name="Rectangle: Rounded Corners 1027">
                <a:extLst>
                  <a:ext uri="{FF2B5EF4-FFF2-40B4-BE49-F238E27FC236}">
                    <a16:creationId xmlns:a16="http://schemas.microsoft.com/office/drawing/2014/main" id="{BA09D569-D19C-5BE1-44F7-58E61706E79F}"/>
                  </a:ext>
                </a:extLst>
              </p:cNvPr>
              <p:cNvSpPr/>
              <p:nvPr/>
            </p:nvSpPr>
            <p:spPr>
              <a:xfrm>
                <a:off x="9720343" y="3597497"/>
                <a:ext cx="1873774" cy="1191549"/>
              </a:xfrm>
              <a:prstGeom prst="roundRect">
                <a:avLst/>
              </a:prstGeom>
              <a:solidFill>
                <a:schemeClr val="bg1">
                  <a:lumMod val="95000"/>
                </a:schemeClr>
              </a:solidFill>
              <a:ln>
                <a:solidFill>
                  <a:schemeClr val="bg1">
                    <a:lumMod val="95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9" name="TextBox 1028">
                <a:extLst>
                  <a:ext uri="{FF2B5EF4-FFF2-40B4-BE49-F238E27FC236}">
                    <a16:creationId xmlns:a16="http://schemas.microsoft.com/office/drawing/2014/main" id="{AB0D0350-853C-A5C2-CFE4-003147FC9716}"/>
                  </a:ext>
                </a:extLst>
              </p:cNvPr>
              <p:cNvSpPr txBox="1"/>
              <p:nvPr/>
            </p:nvSpPr>
            <p:spPr>
              <a:xfrm>
                <a:off x="9857857" y="4075006"/>
                <a:ext cx="1542603" cy="246221"/>
              </a:xfrm>
              <a:prstGeom prst="rect">
                <a:avLst/>
              </a:prstGeom>
              <a:noFill/>
              <a:ln>
                <a:solidFill>
                  <a:schemeClr val="bg1">
                    <a:lumMod val="95000"/>
                  </a:schemeClr>
                </a:solidFill>
              </a:ln>
            </p:spPr>
            <p:txBody>
              <a:bodyPr wrap="square">
                <a:spAutoFit/>
              </a:bodyPr>
              <a:lstStyle/>
              <a:p>
                <a:pPr algn="ctr"/>
                <a:r>
                  <a:rPr lang="en-US" sz="1000" b="1" dirty="0">
                    <a:latin typeface="Gelion Black" panose="00000A00000000000000" pitchFamily="2" charset="0"/>
                    <a:ea typeface="Gelion Black" panose="00000A00000000000000" pitchFamily="2" charset="0"/>
                    <a:cs typeface="Gelion Black" panose="00000A00000000000000" pitchFamily="2" charset="0"/>
                  </a:rPr>
                  <a:t>Get VA via SMS</a:t>
                </a:r>
                <a:endParaRPr lang="en-US" sz="1000" dirty="0">
                  <a:latin typeface="Gelion Black" panose="00000A00000000000000" pitchFamily="2" charset="0"/>
                  <a:ea typeface="Gelion Black" panose="00000A00000000000000" pitchFamily="2" charset="0"/>
                  <a:cs typeface="Gelion Black" panose="00000A00000000000000" pitchFamily="2" charset="0"/>
                </a:endParaRPr>
              </a:p>
            </p:txBody>
          </p:sp>
          <p:sp>
            <p:nvSpPr>
              <p:cNvPr id="1030" name="TextBox 1029">
                <a:extLst>
                  <a:ext uri="{FF2B5EF4-FFF2-40B4-BE49-F238E27FC236}">
                    <a16:creationId xmlns:a16="http://schemas.microsoft.com/office/drawing/2014/main" id="{AE8B8444-723B-4723-8291-8E8BC0BCD258}"/>
                  </a:ext>
                </a:extLst>
              </p:cNvPr>
              <p:cNvSpPr txBox="1"/>
              <p:nvPr/>
            </p:nvSpPr>
            <p:spPr>
              <a:xfrm>
                <a:off x="9745076" y="4290937"/>
                <a:ext cx="1873774" cy="400110"/>
              </a:xfrm>
              <a:prstGeom prst="rect">
                <a:avLst/>
              </a:prstGeom>
              <a:noFill/>
              <a:ln>
                <a:solidFill>
                  <a:schemeClr val="bg1">
                    <a:lumMod val="95000"/>
                  </a:schemeClr>
                </a:solidFill>
              </a:ln>
            </p:spPr>
            <p:txBody>
              <a:bodyPr wrap="square">
                <a:spAutoFit/>
              </a:bodyPr>
              <a:lstStyle/>
              <a:p>
                <a:pPr algn="ctr"/>
                <a:r>
                  <a:rPr lang="en-US" sz="1000" dirty="0">
                    <a:latin typeface="Gelion Regular" panose="00000500000000000000" pitchFamily="2" charset="0"/>
                    <a:ea typeface="Gelion Regular" panose="00000500000000000000" pitchFamily="2" charset="0"/>
                    <a:cs typeface="Gelion Regular" panose="00000500000000000000" pitchFamily="2" charset="0"/>
                  </a:rPr>
                  <a:t>Start Receiving VA SMS on your parked Vehicles.</a:t>
                </a:r>
              </a:p>
            </p:txBody>
          </p:sp>
        </p:grpSp>
        <p:pic>
          <p:nvPicPr>
            <p:cNvPr id="1080" name="Picture 1079" descr="A red text in a speech bubble&#10;&#10;Description automatically generated">
              <a:extLst>
                <a:ext uri="{FF2B5EF4-FFF2-40B4-BE49-F238E27FC236}">
                  <a16:creationId xmlns:a16="http://schemas.microsoft.com/office/drawing/2014/main" id="{2F074200-32BF-D175-DAB7-A26817ED247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4915" y="5397967"/>
              <a:ext cx="392736" cy="445228"/>
            </a:xfrm>
            <a:prstGeom prst="rect">
              <a:avLst/>
            </a:prstGeom>
          </p:spPr>
        </p:pic>
      </p:grpSp>
      <p:grpSp>
        <p:nvGrpSpPr>
          <p:cNvPr id="1101" name="Group 1100">
            <a:extLst>
              <a:ext uri="{FF2B5EF4-FFF2-40B4-BE49-F238E27FC236}">
                <a16:creationId xmlns:a16="http://schemas.microsoft.com/office/drawing/2014/main" id="{29A5404C-C933-6D94-4C4E-8F4AF663003F}"/>
              </a:ext>
            </a:extLst>
          </p:cNvPr>
          <p:cNvGrpSpPr/>
          <p:nvPr/>
        </p:nvGrpSpPr>
        <p:grpSpPr>
          <a:xfrm>
            <a:off x="8477838" y="4709113"/>
            <a:ext cx="1898507" cy="1191549"/>
            <a:chOff x="9963525" y="5247420"/>
            <a:chExt cx="1898507" cy="1191549"/>
          </a:xfrm>
        </p:grpSpPr>
        <p:grpSp>
          <p:nvGrpSpPr>
            <p:cNvPr id="1084" name="Group 1083">
              <a:extLst>
                <a:ext uri="{FF2B5EF4-FFF2-40B4-BE49-F238E27FC236}">
                  <a16:creationId xmlns:a16="http://schemas.microsoft.com/office/drawing/2014/main" id="{1D41B49C-5425-4B02-DBA2-0043E3EC19E1}"/>
                </a:ext>
              </a:extLst>
            </p:cNvPr>
            <p:cNvGrpSpPr/>
            <p:nvPr/>
          </p:nvGrpSpPr>
          <p:grpSpPr>
            <a:xfrm>
              <a:off x="9963525" y="5247420"/>
              <a:ext cx="1898507" cy="1191549"/>
              <a:chOff x="7618430" y="5264719"/>
              <a:chExt cx="1898507" cy="1191549"/>
            </a:xfrm>
          </p:grpSpPr>
          <p:sp>
            <p:nvSpPr>
              <p:cNvPr id="1085" name="Rectangle: Rounded Corners 1084">
                <a:extLst>
                  <a:ext uri="{FF2B5EF4-FFF2-40B4-BE49-F238E27FC236}">
                    <a16:creationId xmlns:a16="http://schemas.microsoft.com/office/drawing/2014/main" id="{6B7493F1-A424-F0D7-5730-B943A571797C}"/>
                  </a:ext>
                </a:extLst>
              </p:cNvPr>
              <p:cNvSpPr/>
              <p:nvPr/>
            </p:nvSpPr>
            <p:spPr>
              <a:xfrm>
                <a:off x="7618430" y="5264719"/>
                <a:ext cx="1873774" cy="1191549"/>
              </a:xfrm>
              <a:prstGeom prst="roundRect">
                <a:avLst/>
              </a:prstGeom>
              <a:solidFill>
                <a:schemeClr val="bg1">
                  <a:lumMod val="95000"/>
                </a:schemeClr>
              </a:solidFill>
              <a:ln>
                <a:solidFill>
                  <a:schemeClr val="bg1">
                    <a:lumMod val="95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6" name="TextBox 1085">
                <a:extLst>
                  <a:ext uri="{FF2B5EF4-FFF2-40B4-BE49-F238E27FC236}">
                    <a16:creationId xmlns:a16="http://schemas.microsoft.com/office/drawing/2014/main" id="{30AE97EE-9249-8159-94BA-3EAD002D7C74}"/>
                  </a:ext>
                </a:extLst>
              </p:cNvPr>
              <p:cNvSpPr txBox="1"/>
              <p:nvPr/>
            </p:nvSpPr>
            <p:spPr>
              <a:xfrm>
                <a:off x="7755944" y="5742228"/>
                <a:ext cx="1542603" cy="246221"/>
              </a:xfrm>
              <a:prstGeom prst="rect">
                <a:avLst/>
              </a:prstGeom>
              <a:noFill/>
              <a:ln>
                <a:solidFill>
                  <a:schemeClr val="bg1">
                    <a:lumMod val="95000"/>
                  </a:schemeClr>
                </a:solidFill>
              </a:ln>
            </p:spPr>
            <p:txBody>
              <a:bodyPr wrap="square">
                <a:spAutoFit/>
              </a:bodyPr>
              <a:lstStyle/>
              <a:p>
                <a:pPr algn="ctr"/>
                <a:r>
                  <a:rPr lang="en-US" sz="1000" b="1" dirty="0">
                    <a:latin typeface="Gelion Black" panose="00000A00000000000000" pitchFamily="2" charset="0"/>
                    <a:ea typeface="Gelion Black" panose="00000A00000000000000" pitchFamily="2" charset="0"/>
                    <a:cs typeface="Gelion Black" panose="00000A00000000000000" pitchFamily="2" charset="0"/>
                  </a:rPr>
                  <a:t>Discount Offers</a:t>
                </a:r>
                <a:endParaRPr lang="en-US" sz="1000" dirty="0">
                  <a:latin typeface="Gelion Black" panose="00000A00000000000000" pitchFamily="2" charset="0"/>
                  <a:ea typeface="Gelion Black" panose="00000A00000000000000" pitchFamily="2" charset="0"/>
                  <a:cs typeface="Gelion Black" panose="00000A00000000000000" pitchFamily="2" charset="0"/>
                </a:endParaRPr>
              </a:p>
            </p:txBody>
          </p:sp>
          <p:sp>
            <p:nvSpPr>
              <p:cNvPr id="1087" name="TextBox 1086">
                <a:extLst>
                  <a:ext uri="{FF2B5EF4-FFF2-40B4-BE49-F238E27FC236}">
                    <a16:creationId xmlns:a16="http://schemas.microsoft.com/office/drawing/2014/main" id="{72947589-95A7-5979-27DF-4BCAA8FF637D}"/>
                  </a:ext>
                </a:extLst>
              </p:cNvPr>
              <p:cNvSpPr txBox="1"/>
              <p:nvPr/>
            </p:nvSpPr>
            <p:spPr>
              <a:xfrm>
                <a:off x="7643163" y="5958159"/>
                <a:ext cx="1873774" cy="400110"/>
              </a:xfrm>
              <a:prstGeom prst="rect">
                <a:avLst/>
              </a:prstGeom>
              <a:noFill/>
              <a:ln>
                <a:solidFill>
                  <a:schemeClr val="bg1">
                    <a:lumMod val="95000"/>
                  </a:schemeClr>
                </a:solidFill>
              </a:ln>
            </p:spPr>
            <p:txBody>
              <a:bodyPr wrap="square">
                <a:spAutoFit/>
              </a:bodyPr>
              <a:lstStyle/>
              <a:p>
                <a:pPr algn="ctr"/>
                <a:r>
                  <a:rPr lang="en-US" sz="1000" dirty="0">
                    <a:latin typeface="Gelion Regular" panose="00000500000000000000" pitchFamily="2" charset="0"/>
                    <a:ea typeface="Gelion Regular" panose="00000500000000000000" pitchFamily="2" charset="0"/>
                    <a:cs typeface="Gelion Regular" panose="00000500000000000000" pitchFamily="2" charset="0"/>
                  </a:rPr>
                  <a:t>Get notifications on</a:t>
                </a:r>
                <a:endParaRPr lang="en-US" sz="1000" dirty="0">
                  <a:latin typeface="Gelion Regular" panose="00000500000000000000" pitchFamily="2" charset="0"/>
                  <a:ea typeface="Gelion Regular" panose="00000500000000000000" pitchFamily="2" charset="0"/>
                  <a:cs typeface="Gelion Regular" panose="00000500000000000000" pitchFamily="2" charset="0"/>
                  <a:hlinkClick r:id="rId11">
                    <a:extLst>
                      <a:ext uri="{A12FA001-AC4F-418D-AE19-62706E023703}">
                        <ahyp:hlinkClr xmlns:ahyp="http://schemas.microsoft.com/office/drawing/2018/hyperlinkcolor" val="tx"/>
                      </a:ext>
                    </a:extLst>
                  </a:hlinkClick>
                </a:endParaRPr>
              </a:p>
              <a:p>
                <a:pPr algn="ctr"/>
                <a:r>
                  <a:rPr lang="en-US" sz="1000" dirty="0">
                    <a:latin typeface="Gelion Regular" panose="00000500000000000000" pitchFamily="2" charset="0"/>
                    <a:ea typeface="Gelion Regular" panose="00000500000000000000" pitchFamily="2" charset="0"/>
                    <a:cs typeface="Gelion Regular" panose="00000500000000000000" pitchFamily="2" charset="0"/>
                  </a:rPr>
                  <a:t>Special offer and discount</a:t>
                </a:r>
              </a:p>
            </p:txBody>
          </p:sp>
        </p:grpSp>
        <p:pic>
          <p:nvPicPr>
            <p:cNvPr id="1094" name="Picture 1093" descr="A red line art of a bell with a tag&#10;&#10;Description automatically generated">
              <a:extLst>
                <a:ext uri="{FF2B5EF4-FFF2-40B4-BE49-F238E27FC236}">
                  <a16:creationId xmlns:a16="http://schemas.microsoft.com/office/drawing/2014/main" id="{C33C3F34-B0D1-58EB-0149-43FD9742FBA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66375" y="5312999"/>
              <a:ext cx="411930" cy="411930"/>
            </a:xfrm>
            <a:prstGeom prst="rect">
              <a:avLst/>
            </a:prstGeom>
          </p:spPr>
        </p:pic>
      </p:grpSp>
      <p:grpSp>
        <p:nvGrpSpPr>
          <p:cNvPr id="3" name="Group 2">
            <a:extLst>
              <a:ext uri="{FF2B5EF4-FFF2-40B4-BE49-F238E27FC236}">
                <a16:creationId xmlns:a16="http://schemas.microsoft.com/office/drawing/2014/main" id="{A20812F1-7D10-684C-ACD7-92089FF5CBB1}"/>
              </a:ext>
            </a:extLst>
          </p:cNvPr>
          <p:cNvGrpSpPr/>
          <p:nvPr/>
        </p:nvGrpSpPr>
        <p:grpSpPr>
          <a:xfrm>
            <a:off x="11254413" y="181334"/>
            <a:ext cx="778457" cy="647476"/>
            <a:chOff x="11254413" y="181334"/>
            <a:chExt cx="778457" cy="647476"/>
          </a:xfrm>
        </p:grpSpPr>
        <p:pic>
          <p:nvPicPr>
            <p:cNvPr id="2" name="Picture 1" descr="A red circle with black background&#10;&#10;Description automatically generated">
              <a:extLst>
                <a:ext uri="{FF2B5EF4-FFF2-40B4-BE49-F238E27FC236}">
                  <a16:creationId xmlns:a16="http://schemas.microsoft.com/office/drawing/2014/main" id="{58578BB5-862A-1409-42CE-148A112332B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394859" y="181334"/>
              <a:ext cx="369332" cy="369332"/>
            </a:xfrm>
            <a:prstGeom prst="rect">
              <a:avLst/>
            </a:prstGeom>
          </p:spPr>
        </p:pic>
        <p:sp>
          <p:nvSpPr>
            <p:cNvPr id="4" name="TextBox 3">
              <a:extLst>
                <a:ext uri="{FF2B5EF4-FFF2-40B4-BE49-F238E27FC236}">
                  <a16:creationId xmlns:a16="http://schemas.microsoft.com/office/drawing/2014/main" id="{F30558C5-4F00-D79F-2CF4-87F20666542A}"/>
                </a:ext>
              </a:extLst>
            </p:cNvPr>
            <p:cNvSpPr txBox="1"/>
            <p:nvPr/>
          </p:nvSpPr>
          <p:spPr>
            <a:xfrm>
              <a:off x="11254413" y="551811"/>
              <a:ext cx="778457" cy="276999"/>
            </a:xfrm>
            <a:prstGeom prst="rect">
              <a:avLst/>
            </a:prstGeom>
            <a:noFill/>
          </p:spPr>
          <p:txBody>
            <a:bodyPr wrap="square">
              <a:spAutoFit/>
            </a:bodyPr>
            <a:lstStyle/>
            <a:p>
              <a:r>
                <a:rPr lang="en-US" sz="1200" dirty="0">
                  <a:latin typeface="Gelion Regular" panose="00000500000000000000" pitchFamily="2" charset="0"/>
                  <a:ea typeface="Gelion Regular" panose="00000500000000000000" pitchFamily="2" charset="0"/>
                  <a:cs typeface="Gelion Regular" panose="00000500000000000000" pitchFamily="2" charset="0"/>
                </a:rPr>
                <a:t>Logout</a:t>
              </a:r>
              <a:endParaRPr lang="en-US" sz="1200" dirty="0"/>
            </a:p>
          </p:txBody>
        </p:sp>
      </p:grpSp>
      <p:sp>
        <p:nvSpPr>
          <p:cNvPr id="6" name="TextBox 5">
            <a:extLst>
              <a:ext uri="{FF2B5EF4-FFF2-40B4-BE49-F238E27FC236}">
                <a16:creationId xmlns:a16="http://schemas.microsoft.com/office/drawing/2014/main" id="{AFED3760-E9CC-8658-1470-33984973B66D}"/>
              </a:ext>
            </a:extLst>
          </p:cNvPr>
          <p:cNvSpPr txBox="1"/>
          <p:nvPr/>
        </p:nvSpPr>
        <p:spPr>
          <a:xfrm>
            <a:off x="3548985" y="231807"/>
            <a:ext cx="7675058" cy="400110"/>
          </a:xfrm>
          <a:prstGeom prst="rect">
            <a:avLst/>
          </a:prstGeom>
          <a:noFill/>
        </p:spPr>
        <p:txBody>
          <a:bodyPr wrap="square">
            <a:spAutoFit/>
          </a:bodyPr>
          <a:lstStyle/>
          <a:p>
            <a:pPr algn="l"/>
            <a:r>
              <a:rPr lang="en-US" sz="2000" b="0" i="0" u="none" strike="noStrike" dirty="0">
                <a:solidFill>
                  <a:srgbClr val="FF0000"/>
                </a:solidFill>
                <a:effectLst/>
                <a:latin typeface="Gelion Regular" panose="00000500000000000000" pitchFamily="2" charset="0"/>
                <a:ea typeface="Gelion Regular" panose="00000500000000000000" pitchFamily="2" charset="0"/>
                <a:cs typeface="Gelion Regular" panose="00000500000000000000" pitchFamily="2" charset="0"/>
              </a:rPr>
              <a:t>Home       </a:t>
            </a:r>
            <a:r>
              <a:rPr lang="en-US" sz="20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About Us       Shop       How It Works       Contact       FAQ’s</a:t>
            </a:r>
          </a:p>
        </p:txBody>
      </p:sp>
      <p:grpSp>
        <p:nvGrpSpPr>
          <p:cNvPr id="8" name="Group 7">
            <a:extLst>
              <a:ext uri="{FF2B5EF4-FFF2-40B4-BE49-F238E27FC236}">
                <a16:creationId xmlns:a16="http://schemas.microsoft.com/office/drawing/2014/main" id="{937A95C1-1FBF-43C1-24DA-E339F710C057}"/>
              </a:ext>
            </a:extLst>
          </p:cNvPr>
          <p:cNvGrpSpPr/>
          <p:nvPr/>
        </p:nvGrpSpPr>
        <p:grpSpPr>
          <a:xfrm>
            <a:off x="11189719" y="3459519"/>
            <a:ext cx="889903" cy="238185"/>
            <a:chOff x="6498565" y="1014655"/>
            <a:chExt cx="889903" cy="238185"/>
          </a:xfrm>
        </p:grpSpPr>
        <p:sp>
          <p:nvSpPr>
            <p:cNvPr id="13" name="Rectangle: Rounded Corners 12">
              <a:extLst>
                <a:ext uri="{FF2B5EF4-FFF2-40B4-BE49-F238E27FC236}">
                  <a16:creationId xmlns:a16="http://schemas.microsoft.com/office/drawing/2014/main" id="{DD257CF4-96C1-E871-23E0-DEC744835604}"/>
                </a:ext>
              </a:extLst>
            </p:cNvPr>
            <p:cNvSpPr/>
            <p:nvPr/>
          </p:nvSpPr>
          <p:spPr>
            <a:xfrm>
              <a:off x="6498565" y="1014655"/>
              <a:ext cx="889903" cy="238185"/>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700" dirty="0">
                  <a:latin typeface="Poppins Light" panose="00000400000000000000" pitchFamily="2" charset="0"/>
                  <a:cs typeface="Poppins Light" panose="00000400000000000000" pitchFamily="2" charset="0"/>
                </a:rPr>
                <a:t>Live Support</a:t>
              </a:r>
            </a:p>
          </p:txBody>
        </p:sp>
        <p:pic>
          <p:nvPicPr>
            <p:cNvPr id="14" name="Picture 13" descr="A white phone in a circle&#10;&#10;Description automatically generated">
              <a:extLst>
                <a:ext uri="{FF2B5EF4-FFF2-40B4-BE49-F238E27FC236}">
                  <a16:creationId xmlns:a16="http://schemas.microsoft.com/office/drawing/2014/main" id="{0EBBB750-E64D-80AA-917E-99BC141E238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74757" y="1055612"/>
              <a:ext cx="159791" cy="159791"/>
            </a:xfrm>
            <a:prstGeom prst="rect">
              <a:avLst/>
            </a:prstGeom>
          </p:spPr>
        </p:pic>
      </p:grpSp>
      <p:grpSp>
        <p:nvGrpSpPr>
          <p:cNvPr id="11" name="Group 10">
            <a:extLst>
              <a:ext uri="{FF2B5EF4-FFF2-40B4-BE49-F238E27FC236}">
                <a16:creationId xmlns:a16="http://schemas.microsoft.com/office/drawing/2014/main" id="{53CC5639-E501-1992-1DC0-7713F7943A14}"/>
              </a:ext>
            </a:extLst>
          </p:cNvPr>
          <p:cNvGrpSpPr/>
          <p:nvPr/>
        </p:nvGrpSpPr>
        <p:grpSpPr>
          <a:xfrm>
            <a:off x="363296" y="431862"/>
            <a:ext cx="1071349" cy="1055656"/>
            <a:chOff x="197893" y="231808"/>
            <a:chExt cx="1071349" cy="1055656"/>
          </a:xfrm>
        </p:grpSpPr>
        <p:sp>
          <p:nvSpPr>
            <p:cNvPr id="15" name="Rectangle 14">
              <a:extLst>
                <a:ext uri="{FF2B5EF4-FFF2-40B4-BE49-F238E27FC236}">
                  <a16:creationId xmlns:a16="http://schemas.microsoft.com/office/drawing/2014/main" id="{2DB47B56-2CF1-84DB-B52A-63515BD8F75E}"/>
                </a:ext>
              </a:extLst>
            </p:cNvPr>
            <p:cNvSpPr/>
            <p:nvPr/>
          </p:nvSpPr>
          <p:spPr>
            <a:xfrm>
              <a:off x="197893" y="231808"/>
              <a:ext cx="1071349" cy="1055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620D41D-7830-53D7-F0B2-E687101EFAFE}"/>
                </a:ext>
              </a:extLst>
            </p:cNvPr>
            <p:cNvSpPr txBox="1"/>
            <p:nvPr/>
          </p:nvSpPr>
          <p:spPr>
            <a:xfrm>
              <a:off x="355695" y="574970"/>
              <a:ext cx="755744" cy="369332"/>
            </a:xfrm>
            <a:prstGeom prst="rect">
              <a:avLst/>
            </a:prstGeom>
            <a:noFill/>
          </p:spPr>
          <p:txBody>
            <a:bodyPr wrap="square">
              <a:spAutoFit/>
            </a:bodyPr>
            <a:lstStyle/>
            <a:p>
              <a:r>
                <a:rPr lang="en-US" sz="18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dirty="0">
                <a:solidFill>
                  <a:schemeClr val="bg1"/>
                </a:solidFill>
              </a:endParaRPr>
            </a:p>
          </p:txBody>
        </p:sp>
      </p:grpSp>
    </p:spTree>
    <p:extLst>
      <p:ext uri="{BB962C8B-B14F-4D97-AF65-F5344CB8AC3E}">
        <p14:creationId xmlns:p14="http://schemas.microsoft.com/office/powerpoint/2010/main" val="2376248053"/>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8888903-E779-D8E7-9A02-D974B05B6C8F}"/>
              </a:ext>
            </a:extLst>
          </p:cNvPr>
          <p:cNvSpPr/>
          <p:nvPr/>
        </p:nvSpPr>
        <p:spPr>
          <a:xfrm>
            <a:off x="0" y="0"/>
            <a:ext cx="12186557" cy="68943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1" name="Object 3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1" name="Object 30"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F0DC261F-97A0-37C9-DA4F-980CA52B3A68}"/>
              </a:ext>
            </a:extLst>
          </p:cNvPr>
          <p:cNvSpPr/>
          <p:nvPr/>
        </p:nvSpPr>
        <p:spPr>
          <a:xfrm>
            <a:off x="0" y="5285117"/>
            <a:ext cx="12192000" cy="1572883"/>
          </a:xfrm>
          <a:prstGeom prst="rect">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EDE62EC-00CC-BE82-446B-C846570B07FF}"/>
              </a:ext>
            </a:extLst>
          </p:cNvPr>
          <p:cNvSpPr/>
          <p:nvPr/>
        </p:nvSpPr>
        <p:spPr>
          <a:xfrm>
            <a:off x="296661" y="4227052"/>
            <a:ext cx="11588151" cy="2051650"/>
          </a:xfrm>
          <a:prstGeom prst="rect">
            <a:avLst/>
          </a:prstGeom>
          <a:solidFill>
            <a:schemeClr val="bg1">
              <a:lumMod val="8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14D43C5-AF25-491A-80CC-1AB2238AC1E9}"/>
              </a:ext>
            </a:extLst>
          </p:cNvPr>
          <p:cNvSpPr txBox="1"/>
          <p:nvPr/>
        </p:nvSpPr>
        <p:spPr>
          <a:xfrm>
            <a:off x="3633739" y="1181691"/>
            <a:ext cx="4309879" cy="584775"/>
          </a:xfrm>
          <a:prstGeom prst="rect">
            <a:avLst/>
          </a:prstGeom>
          <a:noFill/>
        </p:spPr>
        <p:txBody>
          <a:bodyPr wrap="square">
            <a:spAutoFit/>
          </a:bodyPr>
          <a:lstStyle/>
          <a:p>
            <a:r>
              <a:rPr lang="en-US" sz="32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We are here to help!</a:t>
            </a:r>
          </a:p>
        </p:txBody>
      </p:sp>
      <p:sp>
        <p:nvSpPr>
          <p:cNvPr id="12" name="TextBox 11">
            <a:extLst>
              <a:ext uri="{FF2B5EF4-FFF2-40B4-BE49-F238E27FC236}">
                <a16:creationId xmlns:a16="http://schemas.microsoft.com/office/drawing/2014/main" id="{B0498591-7577-0612-CE0B-081AF318AC10}"/>
              </a:ext>
            </a:extLst>
          </p:cNvPr>
          <p:cNvSpPr txBox="1"/>
          <p:nvPr/>
        </p:nvSpPr>
        <p:spPr>
          <a:xfrm>
            <a:off x="3234373" y="1725069"/>
            <a:ext cx="4517125" cy="338554"/>
          </a:xfrm>
          <a:prstGeom prst="rect">
            <a:avLst/>
          </a:prstGeom>
          <a:noFill/>
        </p:spPr>
        <p:txBody>
          <a:bodyPr wrap="square">
            <a:spAutoFit/>
          </a:bodyPr>
          <a:lstStyle/>
          <a:p>
            <a:pPr algn="ctr"/>
            <a:r>
              <a:rPr lang="en-US" sz="1600" b="1"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Any questions or remarks? Just write us a message !</a:t>
            </a:r>
          </a:p>
        </p:txBody>
      </p:sp>
      <p:sp>
        <p:nvSpPr>
          <p:cNvPr id="13" name="TextBox 12">
            <a:extLst>
              <a:ext uri="{FF2B5EF4-FFF2-40B4-BE49-F238E27FC236}">
                <a16:creationId xmlns:a16="http://schemas.microsoft.com/office/drawing/2014/main" id="{B52D81CA-9770-BEE3-E935-315ADAED8832}"/>
              </a:ext>
            </a:extLst>
          </p:cNvPr>
          <p:cNvSpPr txBox="1"/>
          <p:nvPr/>
        </p:nvSpPr>
        <p:spPr>
          <a:xfrm>
            <a:off x="3440172" y="2283734"/>
            <a:ext cx="664535" cy="276999"/>
          </a:xfrm>
          <a:prstGeom prst="rect">
            <a:avLst/>
          </a:prstGeom>
          <a:noFill/>
        </p:spPr>
        <p:txBody>
          <a:bodyPr wrap="square">
            <a:spAutoFit/>
          </a:bodyPr>
          <a:lstStyle/>
          <a:p>
            <a:r>
              <a:rPr lang="en-US" sz="1200" b="1"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Name</a:t>
            </a:r>
          </a:p>
        </p:txBody>
      </p:sp>
      <p:sp>
        <p:nvSpPr>
          <p:cNvPr id="14" name="TextBox 13">
            <a:extLst>
              <a:ext uri="{FF2B5EF4-FFF2-40B4-BE49-F238E27FC236}">
                <a16:creationId xmlns:a16="http://schemas.microsoft.com/office/drawing/2014/main" id="{768B78CD-C6EA-D48D-84A1-C3FDB9D118C0}"/>
              </a:ext>
            </a:extLst>
          </p:cNvPr>
          <p:cNvSpPr txBox="1"/>
          <p:nvPr/>
        </p:nvSpPr>
        <p:spPr>
          <a:xfrm>
            <a:off x="6139845" y="2258927"/>
            <a:ext cx="629728" cy="276999"/>
          </a:xfrm>
          <a:prstGeom prst="rect">
            <a:avLst/>
          </a:prstGeom>
          <a:noFill/>
        </p:spPr>
        <p:txBody>
          <a:bodyPr wrap="square">
            <a:spAutoFit/>
          </a:bodyPr>
          <a:lstStyle>
            <a:defPPr>
              <a:defRPr lang="en-US"/>
            </a:defPPr>
            <a:lvl1pPr>
              <a:defRPr sz="1200" b="1">
                <a:solidFill>
                  <a:schemeClr val="bg1">
                    <a:lumMod val="50000"/>
                  </a:schemeClr>
                </a:solidFill>
                <a:latin typeface="Poppins ExtraLight" panose="00000300000000000000" pitchFamily="2" charset="0"/>
                <a:cs typeface="Poppins ExtraLight" panose="00000300000000000000" pitchFamily="2" charset="0"/>
              </a:defRPr>
            </a:lvl1pPr>
          </a:lstStyle>
          <a:p>
            <a:r>
              <a:rPr lang="en-US" dirty="0">
                <a:latin typeface="Gelion Light" panose="00000500000000000000" pitchFamily="2" charset="0"/>
                <a:ea typeface="Gelion Light" panose="00000500000000000000" pitchFamily="2" charset="0"/>
                <a:cs typeface="Gelion Light" panose="00000500000000000000" pitchFamily="2" charset="0"/>
              </a:rPr>
              <a:t>Email</a:t>
            </a:r>
          </a:p>
        </p:txBody>
      </p:sp>
      <p:sp>
        <p:nvSpPr>
          <p:cNvPr id="15" name="Rectangle: Rounded Corners 14">
            <a:extLst>
              <a:ext uri="{FF2B5EF4-FFF2-40B4-BE49-F238E27FC236}">
                <a16:creationId xmlns:a16="http://schemas.microsoft.com/office/drawing/2014/main" id="{1A0D4FAD-75B0-D4DC-6202-70403CE7A4AD}"/>
              </a:ext>
            </a:extLst>
          </p:cNvPr>
          <p:cNvSpPr/>
          <p:nvPr/>
        </p:nvSpPr>
        <p:spPr>
          <a:xfrm>
            <a:off x="3413412" y="2602631"/>
            <a:ext cx="1794294" cy="252491"/>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2D80D97-F74C-C694-8237-5A88510BA20A}"/>
              </a:ext>
            </a:extLst>
          </p:cNvPr>
          <p:cNvSpPr txBox="1"/>
          <p:nvPr/>
        </p:nvSpPr>
        <p:spPr>
          <a:xfrm>
            <a:off x="3505427" y="2602631"/>
            <a:ext cx="1547002" cy="230832"/>
          </a:xfrm>
          <a:prstGeom prst="rect">
            <a:avLst/>
          </a:prstGeom>
          <a:solidFill>
            <a:schemeClr val="bg1"/>
          </a:solidFill>
        </p:spPr>
        <p:txBody>
          <a:bodyPr wrap="square">
            <a:spAutoFit/>
          </a:bodyPr>
          <a:lstStyle/>
          <a:p>
            <a:r>
              <a:rPr lang="en-US" sz="900" b="1" dirty="0">
                <a:solidFill>
                  <a:schemeClr val="bg1">
                    <a:lumMod val="85000"/>
                  </a:schemeClr>
                </a:solidFill>
                <a:latin typeface="Gelion Light" panose="00000500000000000000" pitchFamily="2" charset="0"/>
                <a:ea typeface="Gelion Light" panose="00000500000000000000" pitchFamily="2" charset="0"/>
                <a:cs typeface="Gelion Light" panose="00000500000000000000" pitchFamily="2" charset="0"/>
              </a:rPr>
              <a:t>Enter your name</a:t>
            </a:r>
          </a:p>
        </p:txBody>
      </p:sp>
      <p:sp>
        <p:nvSpPr>
          <p:cNvPr id="17" name="Rectangle: Rounded Corners 16">
            <a:extLst>
              <a:ext uri="{FF2B5EF4-FFF2-40B4-BE49-F238E27FC236}">
                <a16:creationId xmlns:a16="http://schemas.microsoft.com/office/drawing/2014/main" id="{EBD9BAA2-278B-10FC-1BA1-83F1BAF2A193}"/>
              </a:ext>
            </a:extLst>
          </p:cNvPr>
          <p:cNvSpPr/>
          <p:nvPr/>
        </p:nvSpPr>
        <p:spPr>
          <a:xfrm>
            <a:off x="6161053" y="2549203"/>
            <a:ext cx="1794294" cy="252491"/>
          </a:xfrm>
          <a:prstGeom prst="round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E57E0FD-3D43-9E6D-B9E1-D8DFECEDBBEB}"/>
              </a:ext>
            </a:extLst>
          </p:cNvPr>
          <p:cNvSpPr txBox="1"/>
          <p:nvPr/>
        </p:nvSpPr>
        <p:spPr>
          <a:xfrm>
            <a:off x="6253067" y="2549203"/>
            <a:ext cx="1636679" cy="230832"/>
          </a:xfrm>
          <a:prstGeom prst="rect">
            <a:avLst/>
          </a:prstGeom>
          <a:solidFill>
            <a:schemeClr val="bg1"/>
          </a:solidFill>
        </p:spPr>
        <p:txBody>
          <a:bodyPr wrap="square">
            <a:spAutoFit/>
          </a:bodyPr>
          <a:lstStyle/>
          <a:p>
            <a:r>
              <a:rPr lang="en-US" sz="900" b="1" dirty="0">
                <a:solidFill>
                  <a:schemeClr val="bg1">
                    <a:lumMod val="85000"/>
                  </a:schemeClr>
                </a:solidFill>
                <a:latin typeface="Gelion Light" panose="00000500000000000000" pitchFamily="2" charset="0"/>
                <a:ea typeface="Gelion Light" panose="00000500000000000000" pitchFamily="2" charset="0"/>
                <a:cs typeface="Gelion Light" panose="00000500000000000000" pitchFamily="2" charset="0"/>
              </a:rPr>
              <a:t>Enter your email address</a:t>
            </a:r>
          </a:p>
        </p:txBody>
      </p:sp>
      <p:sp>
        <p:nvSpPr>
          <p:cNvPr id="19" name="Rectangle: Rounded Corners 18">
            <a:extLst>
              <a:ext uri="{FF2B5EF4-FFF2-40B4-BE49-F238E27FC236}">
                <a16:creationId xmlns:a16="http://schemas.microsoft.com/office/drawing/2014/main" id="{64584E6B-921D-507A-F390-5935654357DB}"/>
              </a:ext>
            </a:extLst>
          </p:cNvPr>
          <p:cNvSpPr/>
          <p:nvPr/>
        </p:nvSpPr>
        <p:spPr>
          <a:xfrm>
            <a:off x="4800120" y="3400730"/>
            <a:ext cx="1360934" cy="297449"/>
          </a:xfrm>
          <a:prstGeom prst="roundRect">
            <a:avLst/>
          </a:prstGeom>
          <a:solidFill>
            <a:srgbClr val="FF3300"/>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20" name="TextBox 19">
            <a:extLst>
              <a:ext uri="{FF2B5EF4-FFF2-40B4-BE49-F238E27FC236}">
                <a16:creationId xmlns:a16="http://schemas.microsoft.com/office/drawing/2014/main" id="{2CCF20AB-BD7C-7962-1721-142C52FB9F37}"/>
              </a:ext>
            </a:extLst>
          </p:cNvPr>
          <p:cNvSpPr txBox="1"/>
          <p:nvPr/>
        </p:nvSpPr>
        <p:spPr>
          <a:xfrm>
            <a:off x="5160423" y="3401012"/>
            <a:ext cx="704526" cy="276999"/>
          </a:xfrm>
          <a:prstGeom prst="rect">
            <a:avLst/>
          </a:prstGeom>
          <a:noFill/>
        </p:spPr>
        <p:txBody>
          <a:bodyPr wrap="square">
            <a:spAutoFit/>
          </a:bodyPr>
          <a:lstStyle/>
          <a:p>
            <a:pPr algn="ctr"/>
            <a:r>
              <a:rPr lang="en-US" sz="12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Submit</a:t>
            </a:r>
          </a:p>
        </p:txBody>
      </p:sp>
      <p:sp>
        <p:nvSpPr>
          <p:cNvPr id="47" name="TextBox 46">
            <a:extLst>
              <a:ext uri="{FF2B5EF4-FFF2-40B4-BE49-F238E27FC236}">
                <a16:creationId xmlns:a16="http://schemas.microsoft.com/office/drawing/2014/main" id="{D7755D08-E50B-D262-F6A4-907485DC716D}"/>
              </a:ext>
            </a:extLst>
          </p:cNvPr>
          <p:cNvSpPr txBox="1"/>
          <p:nvPr/>
        </p:nvSpPr>
        <p:spPr>
          <a:xfrm>
            <a:off x="395260" y="6437546"/>
            <a:ext cx="4201065" cy="261610"/>
          </a:xfrm>
          <a:prstGeom prst="rect">
            <a:avLst/>
          </a:prstGeom>
          <a:noFill/>
        </p:spPr>
        <p:txBody>
          <a:bodyPr wrap="square">
            <a:spAutoFit/>
          </a:bodyPr>
          <a:lstStyle/>
          <a:p>
            <a:r>
              <a:rPr lang="en-US" sz="1100" b="0" i="0" dirty="0">
                <a:solidFill>
                  <a:srgbClr val="FFFFFF"/>
                </a:solidFill>
                <a:effectLst/>
                <a:latin typeface="Gelion Light" panose="00000500000000000000" pitchFamily="2" charset="0"/>
                <a:ea typeface="Gelion Light" panose="00000500000000000000" pitchFamily="2" charset="0"/>
                <a:cs typeface="Gelion Light" panose="00000500000000000000" pitchFamily="2" charset="0"/>
              </a:rPr>
              <a:t>©2023 Ayzan Trade Tech Private Limited, All Rights Reserved</a:t>
            </a:r>
            <a:endParaRPr lang="en-US" sz="1100" dirty="0">
              <a:latin typeface="Gelion Light" panose="00000500000000000000" pitchFamily="2" charset="0"/>
              <a:ea typeface="Gelion Light" panose="00000500000000000000" pitchFamily="2" charset="0"/>
              <a:cs typeface="Gelion Light" panose="00000500000000000000" pitchFamily="2" charset="0"/>
            </a:endParaRPr>
          </a:p>
        </p:txBody>
      </p:sp>
      <p:sp>
        <p:nvSpPr>
          <p:cNvPr id="3" name="Rectangle 2">
            <a:extLst>
              <a:ext uri="{FF2B5EF4-FFF2-40B4-BE49-F238E27FC236}">
                <a16:creationId xmlns:a16="http://schemas.microsoft.com/office/drawing/2014/main" id="{3324B43B-C926-74BE-D8F6-C28E8A0B5D89}"/>
              </a:ext>
            </a:extLst>
          </p:cNvPr>
          <p:cNvSpPr/>
          <p:nvPr/>
        </p:nvSpPr>
        <p:spPr>
          <a:xfrm>
            <a:off x="9199395" y="4703962"/>
            <a:ext cx="2460534" cy="1088542"/>
          </a:xfrm>
          <a:prstGeom prst="rect">
            <a:avLst/>
          </a:prstGeom>
          <a:noFill/>
          <a:ln>
            <a:solidFill>
              <a:schemeClr val="bg1"/>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32B3738-2479-C4BC-FBA0-11FF4EEB4329}"/>
              </a:ext>
            </a:extLst>
          </p:cNvPr>
          <p:cNvSpPr txBox="1"/>
          <p:nvPr/>
        </p:nvSpPr>
        <p:spPr>
          <a:xfrm>
            <a:off x="3079752" y="5427214"/>
            <a:ext cx="1133249" cy="246221"/>
          </a:xfrm>
          <a:prstGeom prst="rect">
            <a:avLst/>
          </a:prstGeom>
          <a:noFill/>
        </p:spPr>
        <p:txBody>
          <a:bodyPr wrap="square">
            <a:spAutoFit/>
          </a:bodyPr>
          <a:lstStyle/>
          <a:p>
            <a:r>
              <a:rPr lang="en-US" sz="1000" b="1" dirty="0">
                <a:solidFill>
                  <a:srgbClr val="FF3300"/>
                </a:solidFill>
                <a:latin typeface="Gelion Light" panose="00000500000000000000" pitchFamily="2" charset="0"/>
                <a:ea typeface="Gelion Light" panose="00000500000000000000" pitchFamily="2" charset="0"/>
                <a:cs typeface="Gelion Light" panose="00000500000000000000" pitchFamily="2" charset="0"/>
              </a:rPr>
              <a:t>+91-123456789 </a:t>
            </a:r>
          </a:p>
        </p:txBody>
      </p:sp>
      <p:pic>
        <p:nvPicPr>
          <p:cNvPr id="37" name="Picture 36" descr="A grey envelope with a black background&#10;&#10;Description automatically generated">
            <a:extLst>
              <a:ext uri="{FF2B5EF4-FFF2-40B4-BE49-F238E27FC236}">
                <a16:creationId xmlns:a16="http://schemas.microsoft.com/office/drawing/2014/main" id="{8A08DA74-0C60-E88A-D67A-7CF7DB6C57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1011" y="4809518"/>
            <a:ext cx="557899" cy="557899"/>
          </a:xfrm>
          <a:prstGeom prst="rect">
            <a:avLst/>
          </a:prstGeom>
        </p:spPr>
      </p:pic>
      <p:sp>
        <p:nvSpPr>
          <p:cNvPr id="38" name="TextBox 37">
            <a:extLst>
              <a:ext uri="{FF2B5EF4-FFF2-40B4-BE49-F238E27FC236}">
                <a16:creationId xmlns:a16="http://schemas.microsoft.com/office/drawing/2014/main" id="{FB2018C1-D368-95E2-6F6D-65B2132776A9}"/>
              </a:ext>
            </a:extLst>
          </p:cNvPr>
          <p:cNvSpPr txBox="1"/>
          <p:nvPr/>
        </p:nvSpPr>
        <p:spPr>
          <a:xfrm>
            <a:off x="4242923" y="5401126"/>
            <a:ext cx="1736785" cy="246221"/>
          </a:xfrm>
          <a:prstGeom prst="rect">
            <a:avLst/>
          </a:prstGeom>
          <a:noFill/>
        </p:spPr>
        <p:txBody>
          <a:bodyPr wrap="square">
            <a:spAutoFit/>
          </a:bodyPr>
          <a:lstStyle/>
          <a:p>
            <a:r>
              <a:rPr lang="en-US" sz="1000" b="1" dirty="0">
                <a:solidFill>
                  <a:srgbClr val="FF3300"/>
                </a:solidFill>
                <a:latin typeface="Gelion Light" panose="00000500000000000000" pitchFamily="2" charset="0"/>
                <a:ea typeface="Gelion Light" panose="00000500000000000000" pitchFamily="2" charset="0"/>
                <a:cs typeface="Gelion Light" panose="00000500000000000000" pitchFamily="2" charset="0"/>
              </a:rPr>
              <a:t>wecare@ayzanlabs.com</a:t>
            </a:r>
          </a:p>
        </p:txBody>
      </p:sp>
      <p:pic>
        <p:nvPicPr>
          <p:cNvPr id="40" name="Picture 39" descr="A building with a pin on top of it&#10;&#10;Description automatically generated">
            <a:extLst>
              <a:ext uri="{FF2B5EF4-FFF2-40B4-BE49-F238E27FC236}">
                <a16:creationId xmlns:a16="http://schemas.microsoft.com/office/drawing/2014/main" id="{B9C3CC79-2F4B-CC42-1133-96D1E38009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3424" y="4784617"/>
            <a:ext cx="557900" cy="557900"/>
          </a:xfrm>
          <a:prstGeom prst="rect">
            <a:avLst/>
          </a:prstGeom>
        </p:spPr>
      </p:pic>
      <p:pic>
        <p:nvPicPr>
          <p:cNvPr id="42" name="Picture 41" descr="A logo of a building on a globe&#10;&#10;Description automatically generated">
            <a:extLst>
              <a:ext uri="{FF2B5EF4-FFF2-40B4-BE49-F238E27FC236}">
                <a16:creationId xmlns:a16="http://schemas.microsoft.com/office/drawing/2014/main" id="{75DDADD3-3846-447D-C347-7350F80D170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59658" y="4840408"/>
            <a:ext cx="502109" cy="502109"/>
          </a:xfrm>
          <a:prstGeom prst="rect">
            <a:avLst/>
          </a:prstGeom>
        </p:spPr>
      </p:pic>
      <p:sp>
        <p:nvSpPr>
          <p:cNvPr id="43" name="TextBox 42">
            <a:extLst>
              <a:ext uri="{FF2B5EF4-FFF2-40B4-BE49-F238E27FC236}">
                <a16:creationId xmlns:a16="http://schemas.microsoft.com/office/drawing/2014/main" id="{C661E7C5-1E65-AE93-D422-F719752B9DE8}"/>
              </a:ext>
            </a:extLst>
          </p:cNvPr>
          <p:cNvSpPr txBox="1"/>
          <p:nvPr/>
        </p:nvSpPr>
        <p:spPr>
          <a:xfrm>
            <a:off x="1951105" y="5427214"/>
            <a:ext cx="975018" cy="246221"/>
          </a:xfrm>
          <a:prstGeom prst="rect">
            <a:avLst/>
          </a:prstGeom>
          <a:noFill/>
        </p:spPr>
        <p:txBody>
          <a:bodyPr wrap="square">
            <a:spAutoFit/>
          </a:bodyPr>
          <a:lstStyle/>
          <a:p>
            <a:r>
              <a:rPr lang="en-US" sz="1000" b="1" dirty="0">
                <a:solidFill>
                  <a:srgbClr val="FF3300"/>
                </a:solidFill>
                <a:latin typeface="Gelion Light" panose="00000500000000000000" pitchFamily="2" charset="0"/>
                <a:ea typeface="Gelion Light" panose="00000500000000000000" pitchFamily="2" charset="0"/>
                <a:cs typeface="Gelion Light" panose="00000500000000000000" pitchFamily="2" charset="0"/>
              </a:rPr>
              <a:t>International</a:t>
            </a:r>
            <a:r>
              <a:rPr lang="en-US" sz="1000" b="1"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 </a:t>
            </a:r>
          </a:p>
        </p:txBody>
      </p:sp>
      <p:pic>
        <p:nvPicPr>
          <p:cNvPr id="45" name="Picture 44" descr="A black and white picture of a telephone&#10;&#10;Description automatically generated">
            <a:extLst>
              <a:ext uri="{FF2B5EF4-FFF2-40B4-BE49-F238E27FC236}">
                <a16:creationId xmlns:a16="http://schemas.microsoft.com/office/drawing/2014/main" id="{A3D92B91-468E-167F-4441-E351060E65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27830" y="4831868"/>
            <a:ext cx="473620" cy="473620"/>
          </a:xfrm>
          <a:prstGeom prst="rect">
            <a:avLst/>
          </a:prstGeom>
        </p:spPr>
      </p:pic>
      <p:sp>
        <p:nvSpPr>
          <p:cNvPr id="50" name="TextBox 49">
            <a:extLst>
              <a:ext uri="{FF2B5EF4-FFF2-40B4-BE49-F238E27FC236}">
                <a16:creationId xmlns:a16="http://schemas.microsoft.com/office/drawing/2014/main" id="{53B1E090-649B-FB03-1FC8-9C157ACCB43D}"/>
              </a:ext>
            </a:extLst>
          </p:cNvPr>
          <p:cNvSpPr txBox="1"/>
          <p:nvPr/>
        </p:nvSpPr>
        <p:spPr>
          <a:xfrm>
            <a:off x="10219248" y="5451843"/>
            <a:ext cx="772578" cy="253916"/>
          </a:xfrm>
          <a:prstGeom prst="rect">
            <a:avLst/>
          </a:prstGeom>
          <a:noFill/>
        </p:spPr>
        <p:txBody>
          <a:bodyPr wrap="square">
            <a:spAutoFit/>
          </a:bodyPr>
          <a:lstStyle/>
          <a:p>
            <a:r>
              <a:rPr lang="en-US" sz="1050" dirty="0">
                <a:solidFill>
                  <a:srgbClr val="FF3300"/>
                </a:solidFill>
                <a:latin typeface="Gelion Light" panose="00000500000000000000" pitchFamily="2" charset="0"/>
                <a:ea typeface="Gelion Light" panose="00000500000000000000" pitchFamily="2" charset="0"/>
                <a:cs typeface="Gelion Light" panose="00000500000000000000" pitchFamily="2" charset="0"/>
              </a:rPr>
              <a:t>Instagram</a:t>
            </a:r>
          </a:p>
        </p:txBody>
      </p:sp>
      <p:sp>
        <p:nvSpPr>
          <p:cNvPr id="52" name="TextBox 51">
            <a:extLst>
              <a:ext uri="{FF2B5EF4-FFF2-40B4-BE49-F238E27FC236}">
                <a16:creationId xmlns:a16="http://schemas.microsoft.com/office/drawing/2014/main" id="{7CADFF72-53E6-AFBB-40D8-884D3F446E8F}"/>
              </a:ext>
            </a:extLst>
          </p:cNvPr>
          <p:cNvSpPr txBox="1"/>
          <p:nvPr/>
        </p:nvSpPr>
        <p:spPr>
          <a:xfrm>
            <a:off x="9275483" y="5462818"/>
            <a:ext cx="772578" cy="253916"/>
          </a:xfrm>
          <a:prstGeom prst="rect">
            <a:avLst/>
          </a:prstGeom>
          <a:noFill/>
        </p:spPr>
        <p:txBody>
          <a:bodyPr wrap="square">
            <a:spAutoFit/>
          </a:bodyPr>
          <a:lstStyle/>
          <a:p>
            <a:r>
              <a:rPr lang="en-US" sz="1050" dirty="0">
                <a:solidFill>
                  <a:srgbClr val="FF3300"/>
                </a:solidFill>
                <a:latin typeface="Gelion Light" panose="00000500000000000000" pitchFamily="2" charset="0"/>
                <a:ea typeface="Gelion Light" panose="00000500000000000000" pitchFamily="2" charset="0"/>
                <a:cs typeface="Gelion Light" panose="00000500000000000000" pitchFamily="2" charset="0"/>
              </a:rPr>
              <a:t>Facebook</a:t>
            </a:r>
          </a:p>
        </p:txBody>
      </p:sp>
      <p:sp>
        <p:nvSpPr>
          <p:cNvPr id="56" name="TextBox 55">
            <a:extLst>
              <a:ext uri="{FF2B5EF4-FFF2-40B4-BE49-F238E27FC236}">
                <a16:creationId xmlns:a16="http://schemas.microsoft.com/office/drawing/2014/main" id="{CA32BCAC-FB63-8738-4850-432C3C1F6429}"/>
              </a:ext>
            </a:extLst>
          </p:cNvPr>
          <p:cNvSpPr txBox="1"/>
          <p:nvPr/>
        </p:nvSpPr>
        <p:spPr>
          <a:xfrm>
            <a:off x="11064536" y="5451843"/>
            <a:ext cx="728721" cy="253916"/>
          </a:xfrm>
          <a:prstGeom prst="rect">
            <a:avLst/>
          </a:prstGeom>
          <a:noFill/>
        </p:spPr>
        <p:txBody>
          <a:bodyPr wrap="square">
            <a:spAutoFit/>
          </a:bodyPr>
          <a:lstStyle/>
          <a:p>
            <a:r>
              <a:rPr lang="en-US" sz="1050" dirty="0">
                <a:solidFill>
                  <a:srgbClr val="FF3300"/>
                </a:solidFill>
                <a:latin typeface="Gelion Light" panose="00000500000000000000" pitchFamily="2" charset="0"/>
                <a:ea typeface="Gelion Light" panose="00000500000000000000" pitchFamily="2" charset="0"/>
                <a:cs typeface="Gelion Light" panose="00000500000000000000" pitchFamily="2" charset="0"/>
              </a:rPr>
              <a:t>Twitter</a:t>
            </a:r>
          </a:p>
        </p:txBody>
      </p:sp>
      <p:pic>
        <p:nvPicPr>
          <p:cNvPr id="58" name="Picture 57" descr="A black and white logo&#10;&#10;Description automatically generated">
            <a:extLst>
              <a:ext uri="{FF2B5EF4-FFF2-40B4-BE49-F238E27FC236}">
                <a16:creationId xmlns:a16="http://schemas.microsoft.com/office/drawing/2014/main" id="{1C59C4CC-6979-9D85-38F9-269E2CDBE76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68446" y="4955712"/>
            <a:ext cx="431321" cy="431321"/>
          </a:xfrm>
          <a:prstGeom prst="rect">
            <a:avLst/>
          </a:prstGeom>
          <a:effectLst>
            <a:outerShdw blurRad="50800" dist="38100" dir="2700000" algn="tl" rotWithShape="0">
              <a:prstClr val="black">
                <a:alpha val="40000"/>
              </a:prstClr>
            </a:outerShdw>
          </a:effectLst>
        </p:spPr>
      </p:pic>
      <p:pic>
        <p:nvPicPr>
          <p:cNvPr id="60" name="Picture 59" descr="A logo of a camera&#10;&#10;Description automatically generated">
            <a:extLst>
              <a:ext uri="{FF2B5EF4-FFF2-40B4-BE49-F238E27FC236}">
                <a16:creationId xmlns:a16="http://schemas.microsoft.com/office/drawing/2014/main" id="{A17F03B2-ABDF-FA4E-4344-2006EDACA86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36838" y="4961003"/>
            <a:ext cx="420737" cy="420737"/>
          </a:xfrm>
          <a:prstGeom prst="rect">
            <a:avLst/>
          </a:prstGeom>
          <a:effectLst>
            <a:outerShdw blurRad="50800" dist="38100" dir="2700000" algn="tl" rotWithShape="0">
              <a:prstClr val="black">
                <a:alpha val="40000"/>
              </a:prstClr>
            </a:outerShdw>
          </a:effectLst>
        </p:spPr>
      </p:pic>
      <p:pic>
        <p:nvPicPr>
          <p:cNvPr id="62" name="Picture 61" descr="A black and grey x&#10;&#10;Description automatically generated">
            <a:extLst>
              <a:ext uri="{FF2B5EF4-FFF2-40B4-BE49-F238E27FC236}">
                <a16:creationId xmlns:a16="http://schemas.microsoft.com/office/drawing/2014/main" id="{DA453BEB-9AC9-0D1F-B979-D02ED51BC9F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94646" y="4997137"/>
            <a:ext cx="335723" cy="335723"/>
          </a:xfrm>
          <a:prstGeom prst="rect">
            <a:avLst/>
          </a:prstGeom>
          <a:effectLst>
            <a:outerShdw blurRad="50800" dist="38100" dir="2700000" algn="tl" rotWithShape="0">
              <a:prstClr val="black">
                <a:alpha val="40000"/>
              </a:prstClr>
            </a:outerShdw>
          </a:effectLst>
        </p:spPr>
      </p:pic>
      <p:sp>
        <p:nvSpPr>
          <p:cNvPr id="5" name="Rectangle: Rounded Corners 4">
            <a:extLst>
              <a:ext uri="{FF2B5EF4-FFF2-40B4-BE49-F238E27FC236}">
                <a16:creationId xmlns:a16="http://schemas.microsoft.com/office/drawing/2014/main" id="{13EAFFF5-790B-D9FD-EBD5-DAC1D55DD0E4}"/>
              </a:ext>
            </a:extLst>
          </p:cNvPr>
          <p:cNvSpPr/>
          <p:nvPr/>
        </p:nvSpPr>
        <p:spPr>
          <a:xfrm>
            <a:off x="919513" y="5435604"/>
            <a:ext cx="818433" cy="237831"/>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1" dirty="0">
                <a:solidFill>
                  <a:srgbClr val="FF3300"/>
                </a:solidFill>
                <a:latin typeface="Gelion Light" panose="00000500000000000000" pitchFamily="2" charset="0"/>
                <a:ea typeface="Gelion Light" panose="00000500000000000000" pitchFamily="2" charset="0"/>
                <a:cs typeface="Gelion Light" panose="00000500000000000000" pitchFamily="2" charset="0"/>
              </a:rPr>
              <a:t>Nagpur</a:t>
            </a:r>
          </a:p>
        </p:txBody>
      </p:sp>
      <p:sp>
        <p:nvSpPr>
          <p:cNvPr id="7" name="TextBox 6">
            <a:extLst>
              <a:ext uri="{FF2B5EF4-FFF2-40B4-BE49-F238E27FC236}">
                <a16:creationId xmlns:a16="http://schemas.microsoft.com/office/drawing/2014/main" id="{5627B180-2E63-1190-8895-575F11A313F0}"/>
              </a:ext>
            </a:extLst>
          </p:cNvPr>
          <p:cNvSpPr txBox="1"/>
          <p:nvPr/>
        </p:nvSpPr>
        <p:spPr>
          <a:xfrm>
            <a:off x="9139110" y="4375511"/>
            <a:ext cx="816931" cy="276999"/>
          </a:xfrm>
          <a:prstGeom prst="rect">
            <a:avLst/>
          </a:prstGeom>
          <a:noFill/>
          <a:effectLst>
            <a:outerShdw blurRad="50800" dist="38100" dir="2700000" algn="tl" rotWithShape="0">
              <a:prstClr val="black">
                <a:alpha val="40000"/>
              </a:prstClr>
            </a:outerShdw>
          </a:effectLst>
        </p:spPr>
        <p:txBody>
          <a:bodyPr wrap="square">
            <a:spAutoFit/>
          </a:bodyPr>
          <a:lstStyle/>
          <a:p>
            <a:r>
              <a:rPr lang="en-US" sz="1200" b="1"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Follow us</a:t>
            </a:r>
          </a:p>
        </p:txBody>
      </p:sp>
      <p:grpSp>
        <p:nvGrpSpPr>
          <p:cNvPr id="4" name="Group 3">
            <a:extLst>
              <a:ext uri="{FF2B5EF4-FFF2-40B4-BE49-F238E27FC236}">
                <a16:creationId xmlns:a16="http://schemas.microsoft.com/office/drawing/2014/main" id="{72CF5878-3DBF-5E0E-3AA5-1A62208D523B}"/>
              </a:ext>
            </a:extLst>
          </p:cNvPr>
          <p:cNvGrpSpPr/>
          <p:nvPr/>
        </p:nvGrpSpPr>
        <p:grpSpPr>
          <a:xfrm>
            <a:off x="11189719" y="3459519"/>
            <a:ext cx="889903" cy="238185"/>
            <a:chOff x="6498565" y="1014655"/>
            <a:chExt cx="889903" cy="238185"/>
          </a:xfrm>
        </p:grpSpPr>
        <p:sp>
          <p:nvSpPr>
            <p:cNvPr id="8" name="Rectangle: Rounded Corners 7">
              <a:extLst>
                <a:ext uri="{FF2B5EF4-FFF2-40B4-BE49-F238E27FC236}">
                  <a16:creationId xmlns:a16="http://schemas.microsoft.com/office/drawing/2014/main" id="{396BB7FD-17E1-740E-8A21-B6339EB62E8E}"/>
                </a:ext>
              </a:extLst>
            </p:cNvPr>
            <p:cNvSpPr/>
            <p:nvPr/>
          </p:nvSpPr>
          <p:spPr>
            <a:xfrm>
              <a:off x="6498565" y="1014655"/>
              <a:ext cx="889903" cy="238185"/>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700" dirty="0">
                  <a:latin typeface="Poppins Light" panose="00000400000000000000" pitchFamily="2" charset="0"/>
                  <a:cs typeface="Poppins Light" panose="00000400000000000000" pitchFamily="2" charset="0"/>
                </a:rPr>
                <a:t>Live Support</a:t>
              </a:r>
            </a:p>
          </p:txBody>
        </p:sp>
        <p:pic>
          <p:nvPicPr>
            <p:cNvPr id="9" name="Picture 8" descr="A white phone in a circle&#10;&#10;Description automatically generated">
              <a:extLst>
                <a:ext uri="{FF2B5EF4-FFF2-40B4-BE49-F238E27FC236}">
                  <a16:creationId xmlns:a16="http://schemas.microsoft.com/office/drawing/2014/main" id="{8AF0FF37-0ED5-7F5E-8E69-1793C90FA04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74757" y="1055612"/>
              <a:ext cx="159791" cy="159791"/>
            </a:xfrm>
            <a:prstGeom prst="rect">
              <a:avLst/>
            </a:prstGeom>
          </p:spPr>
        </p:pic>
      </p:grpSp>
      <p:sp>
        <p:nvSpPr>
          <p:cNvPr id="11" name="TextBox 10">
            <a:extLst>
              <a:ext uri="{FF2B5EF4-FFF2-40B4-BE49-F238E27FC236}">
                <a16:creationId xmlns:a16="http://schemas.microsoft.com/office/drawing/2014/main" id="{7CD014E0-C45D-AB08-D875-D09513694972}"/>
              </a:ext>
            </a:extLst>
          </p:cNvPr>
          <p:cNvSpPr txBox="1"/>
          <p:nvPr/>
        </p:nvSpPr>
        <p:spPr>
          <a:xfrm>
            <a:off x="3548985" y="231807"/>
            <a:ext cx="7675058" cy="400110"/>
          </a:xfrm>
          <a:prstGeom prst="rect">
            <a:avLst/>
          </a:prstGeom>
          <a:noFill/>
        </p:spPr>
        <p:txBody>
          <a:bodyPr wrap="square">
            <a:spAutoFit/>
          </a:bodyPr>
          <a:lstStyle/>
          <a:p>
            <a:pPr algn="l"/>
            <a:r>
              <a:rPr lang="en-US" sz="2000" b="0" i="0" u="none" strike="noStrike" dirty="0">
                <a:solidFill>
                  <a:srgbClr val="FF0000"/>
                </a:solidFill>
                <a:effectLst/>
                <a:latin typeface="Gelion Regular" panose="00000500000000000000" pitchFamily="2" charset="0"/>
                <a:ea typeface="Gelion Regular" panose="00000500000000000000" pitchFamily="2" charset="0"/>
                <a:cs typeface="Gelion Regular" panose="00000500000000000000" pitchFamily="2" charset="0"/>
              </a:rPr>
              <a:t>Home       </a:t>
            </a:r>
            <a:r>
              <a:rPr lang="en-US" sz="20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About Us       Shop       How It Works       Contact       FAQ’s</a:t>
            </a:r>
          </a:p>
        </p:txBody>
      </p:sp>
      <p:grpSp>
        <p:nvGrpSpPr>
          <p:cNvPr id="21" name="Group 20">
            <a:extLst>
              <a:ext uri="{FF2B5EF4-FFF2-40B4-BE49-F238E27FC236}">
                <a16:creationId xmlns:a16="http://schemas.microsoft.com/office/drawing/2014/main" id="{A542A65A-AE9B-035B-AE4E-A29F063B9F57}"/>
              </a:ext>
            </a:extLst>
          </p:cNvPr>
          <p:cNvGrpSpPr/>
          <p:nvPr/>
        </p:nvGrpSpPr>
        <p:grpSpPr>
          <a:xfrm>
            <a:off x="363296" y="431862"/>
            <a:ext cx="1071349" cy="1055656"/>
            <a:chOff x="197893" y="231808"/>
            <a:chExt cx="1071349" cy="1055656"/>
          </a:xfrm>
        </p:grpSpPr>
        <p:sp>
          <p:nvSpPr>
            <p:cNvPr id="22" name="Rectangle 21">
              <a:extLst>
                <a:ext uri="{FF2B5EF4-FFF2-40B4-BE49-F238E27FC236}">
                  <a16:creationId xmlns:a16="http://schemas.microsoft.com/office/drawing/2014/main" id="{A3883076-E67C-520E-44CD-28F0A1EA4342}"/>
                </a:ext>
              </a:extLst>
            </p:cNvPr>
            <p:cNvSpPr/>
            <p:nvPr/>
          </p:nvSpPr>
          <p:spPr>
            <a:xfrm>
              <a:off x="197893" y="231808"/>
              <a:ext cx="1071349" cy="1055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D703973-3D67-76DC-A7D6-C844D759FDD7}"/>
                </a:ext>
              </a:extLst>
            </p:cNvPr>
            <p:cNvSpPr txBox="1"/>
            <p:nvPr/>
          </p:nvSpPr>
          <p:spPr>
            <a:xfrm>
              <a:off x="355695" y="574970"/>
              <a:ext cx="755744" cy="369332"/>
            </a:xfrm>
            <a:prstGeom prst="rect">
              <a:avLst/>
            </a:prstGeom>
            <a:noFill/>
          </p:spPr>
          <p:txBody>
            <a:bodyPr wrap="square">
              <a:spAutoFit/>
            </a:bodyPr>
            <a:lstStyle/>
            <a:p>
              <a:r>
                <a:rPr lang="en-US" sz="18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dirty="0">
                <a:solidFill>
                  <a:schemeClr val="bg1"/>
                </a:solidFill>
              </a:endParaRPr>
            </a:p>
          </p:txBody>
        </p:sp>
      </p:grpSp>
    </p:spTree>
    <p:extLst>
      <p:ext uri="{BB962C8B-B14F-4D97-AF65-F5344CB8AC3E}">
        <p14:creationId xmlns:p14="http://schemas.microsoft.com/office/powerpoint/2010/main" val="1063586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0CB0C11-7B3E-5B24-8805-0E4DF86334CC}"/>
              </a:ext>
            </a:extLst>
          </p:cNvPr>
          <p:cNvSpPr/>
          <p:nvPr/>
        </p:nvSpPr>
        <p:spPr>
          <a:xfrm>
            <a:off x="0" y="0"/>
            <a:ext cx="12186557" cy="68943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descr="A picture containing accessory&#10;&#10;Description automatically generated">
            <a:extLst>
              <a:ext uri="{FF2B5EF4-FFF2-40B4-BE49-F238E27FC236}">
                <a16:creationId xmlns:a16="http://schemas.microsoft.com/office/drawing/2014/main" id="{7E6232B4-04A7-E260-11A9-B1F197E7EF7E}"/>
              </a:ext>
            </a:extLst>
          </p:cNvPr>
          <p:cNvPicPr>
            <a:picLocks noChangeAspect="1"/>
          </p:cNvPicPr>
          <p:nvPr/>
        </p:nvPicPr>
        <p:blipFill>
          <a:blip r:embed="rId4" cstate="print">
            <a:grayscl/>
            <a:extLst>
              <a:ext uri="{BEBA8EAE-BF5A-486C-A8C5-ECC9F3942E4B}">
                <a14:imgProps xmlns:a14="http://schemas.microsoft.com/office/drawing/2010/main">
                  <a14:imgLayer r:embed="rId5">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19128669">
            <a:off x="4532873" y="550913"/>
            <a:ext cx="9194629" cy="7747841"/>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cxnSp>
        <p:nvCxnSpPr>
          <p:cNvPr id="1024" name="Straight Connector 1023">
            <a:extLst>
              <a:ext uri="{FF2B5EF4-FFF2-40B4-BE49-F238E27FC236}">
                <a16:creationId xmlns:a16="http://schemas.microsoft.com/office/drawing/2014/main" id="{6A4B4D76-5675-6347-DE49-A2C0EBE77EBF}"/>
              </a:ext>
            </a:extLst>
          </p:cNvPr>
          <p:cNvCxnSpPr>
            <a:cxnSpLocks/>
          </p:cNvCxnSpPr>
          <p:nvPr/>
        </p:nvCxnSpPr>
        <p:spPr>
          <a:xfrm>
            <a:off x="179313" y="1699141"/>
            <a:ext cx="0" cy="96372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5EFE2287-16F3-6508-9991-37B0B650864F}"/>
              </a:ext>
            </a:extLst>
          </p:cNvPr>
          <p:cNvCxnSpPr>
            <a:cxnSpLocks/>
          </p:cNvCxnSpPr>
          <p:nvPr/>
        </p:nvCxnSpPr>
        <p:spPr>
          <a:xfrm>
            <a:off x="27292" y="2380440"/>
            <a:ext cx="1937983"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28" name="TextBox 1027">
            <a:extLst>
              <a:ext uri="{FF2B5EF4-FFF2-40B4-BE49-F238E27FC236}">
                <a16:creationId xmlns:a16="http://schemas.microsoft.com/office/drawing/2014/main" id="{67D2CC59-5F28-85C2-40CC-5F6FFC43023F}"/>
              </a:ext>
            </a:extLst>
          </p:cNvPr>
          <p:cNvSpPr txBox="1"/>
          <p:nvPr/>
        </p:nvSpPr>
        <p:spPr>
          <a:xfrm>
            <a:off x="192960" y="1795665"/>
            <a:ext cx="4201619" cy="584775"/>
          </a:xfrm>
          <a:prstGeom prst="rect">
            <a:avLst/>
          </a:prstGeom>
          <a:noFill/>
        </p:spPr>
        <p:txBody>
          <a:bodyPr wrap="square">
            <a:spAutoFit/>
          </a:bodyPr>
          <a:lstStyle/>
          <a:p>
            <a:r>
              <a:rPr lang="en-US" sz="3200" b="1" dirty="0">
                <a:solidFill>
                  <a:schemeClr val="bg1">
                    <a:lumMod val="50000"/>
                  </a:schemeClr>
                </a:solidFill>
                <a:latin typeface="Gelion Black" panose="00000A00000000000000" pitchFamily="2" charset="0"/>
                <a:ea typeface="Gelion Black" panose="00000A00000000000000" pitchFamily="2" charset="0"/>
                <a:cs typeface="Gelion Black" panose="00000A00000000000000" pitchFamily="2" charset="0"/>
              </a:rPr>
              <a:t>We are here to help!</a:t>
            </a:r>
          </a:p>
        </p:txBody>
      </p:sp>
      <p:sp>
        <p:nvSpPr>
          <p:cNvPr id="1030" name="TextBox 1029">
            <a:extLst>
              <a:ext uri="{FF2B5EF4-FFF2-40B4-BE49-F238E27FC236}">
                <a16:creationId xmlns:a16="http://schemas.microsoft.com/office/drawing/2014/main" id="{F496F292-59D4-5303-4743-AE77DF5EBB1F}"/>
              </a:ext>
            </a:extLst>
          </p:cNvPr>
          <p:cNvSpPr txBox="1"/>
          <p:nvPr/>
        </p:nvSpPr>
        <p:spPr>
          <a:xfrm>
            <a:off x="4305497" y="1139890"/>
            <a:ext cx="1533697" cy="584775"/>
          </a:xfrm>
          <a:prstGeom prst="rect">
            <a:avLst/>
          </a:prstGeom>
          <a:noFill/>
        </p:spPr>
        <p:txBody>
          <a:bodyPr wrap="square">
            <a:spAutoFit/>
          </a:bodyPr>
          <a:lstStyle/>
          <a:p>
            <a:pPr algn="ctr"/>
            <a:r>
              <a:rPr lang="en-US" sz="32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FAQ’s</a:t>
            </a:r>
          </a:p>
        </p:txBody>
      </p:sp>
      <p:grpSp>
        <p:nvGrpSpPr>
          <p:cNvPr id="6" name="Group 5">
            <a:extLst>
              <a:ext uri="{FF2B5EF4-FFF2-40B4-BE49-F238E27FC236}">
                <a16:creationId xmlns:a16="http://schemas.microsoft.com/office/drawing/2014/main" id="{F7CB429E-C95E-E5F9-2203-4A9FAE06FC9D}"/>
              </a:ext>
            </a:extLst>
          </p:cNvPr>
          <p:cNvGrpSpPr/>
          <p:nvPr/>
        </p:nvGrpSpPr>
        <p:grpSpPr>
          <a:xfrm>
            <a:off x="11189719" y="3459519"/>
            <a:ext cx="889903" cy="238185"/>
            <a:chOff x="6498565" y="1014655"/>
            <a:chExt cx="889903" cy="238185"/>
          </a:xfrm>
        </p:grpSpPr>
        <p:sp>
          <p:nvSpPr>
            <p:cNvPr id="7" name="Rectangle: Rounded Corners 6">
              <a:extLst>
                <a:ext uri="{FF2B5EF4-FFF2-40B4-BE49-F238E27FC236}">
                  <a16:creationId xmlns:a16="http://schemas.microsoft.com/office/drawing/2014/main" id="{2ACB4157-3F03-494C-9A7C-420ED5A39411}"/>
                </a:ext>
              </a:extLst>
            </p:cNvPr>
            <p:cNvSpPr/>
            <p:nvPr/>
          </p:nvSpPr>
          <p:spPr>
            <a:xfrm>
              <a:off x="6498565" y="1014655"/>
              <a:ext cx="889903" cy="238185"/>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700" dirty="0">
                  <a:latin typeface="Poppins Light" panose="00000400000000000000" pitchFamily="2" charset="0"/>
                  <a:cs typeface="Poppins Light" panose="00000400000000000000" pitchFamily="2" charset="0"/>
                </a:rPr>
                <a:t>Live Support</a:t>
              </a:r>
            </a:p>
          </p:txBody>
        </p:sp>
        <p:pic>
          <p:nvPicPr>
            <p:cNvPr id="8" name="Picture 7" descr="A white phone in a circle&#10;&#10;Description automatically generated">
              <a:extLst>
                <a:ext uri="{FF2B5EF4-FFF2-40B4-BE49-F238E27FC236}">
                  <a16:creationId xmlns:a16="http://schemas.microsoft.com/office/drawing/2014/main" id="{F927F547-0170-4A0D-A7E8-E199FDF5EB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4757" y="1055612"/>
              <a:ext cx="159791" cy="159791"/>
            </a:xfrm>
            <a:prstGeom prst="rect">
              <a:avLst/>
            </a:prstGeom>
          </p:spPr>
        </p:pic>
      </p:grpSp>
      <p:grpSp>
        <p:nvGrpSpPr>
          <p:cNvPr id="2" name="Group 1">
            <a:extLst>
              <a:ext uri="{FF2B5EF4-FFF2-40B4-BE49-F238E27FC236}">
                <a16:creationId xmlns:a16="http://schemas.microsoft.com/office/drawing/2014/main" id="{784AF08C-36AD-5342-7EA9-FE9682C82691}"/>
              </a:ext>
            </a:extLst>
          </p:cNvPr>
          <p:cNvGrpSpPr/>
          <p:nvPr/>
        </p:nvGrpSpPr>
        <p:grpSpPr>
          <a:xfrm>
            <a:off x="1055752" y="2794001"/>
            <a:ext cx="1873774" cy="1191549"/>
            <a:chOff x="573150" y="3656109"/>
            <a:chExt cx="1873774" cy="1191549"/>
          </a:xfrm>
        </p:grpSpPr>
        <p:sp>
          <p:nvSpPr>
            <p:cNvPr id="4" name="Rectangle: Rounded Corners 3">
              <a:extLst>
                <a:ext uri="{FF2B5EF4-FFF2-40B4-BE49-F238E27FC236}">
                  <a16:creationId xmlns:a16="http://schemas.microsoft.com/office/drawing/2014/main" id="{A4F0AF63-E993-F596-6753-C05458832280}"/>
                </a:ext>
              </a:extLst>
            </p:cNvPr>
            <p:cNvSpPr/>
            <p:nvPr/>
          </p:nvSpPr>
          <p:spPr>
            <a:xfrm>
              <a:off x="573150" y="3656109"/>
              <a:ext cx="1873774" cy="1191549"/>
            </a:xfrm>
            <a:prstGeom prst="roundRect">
              <a:avLst/>
            </a:prstGeom>
            <a:solidFill>
              <a:schemeClr val="bg1">
                <a:lumMod val="95000"/>
              </a:schemeClr>
            </a:solidFill>
            <a:ln>
              <a:solidFill>
                <a:schemeClr val="bg1">
                  <a:lumMod val="95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AB4F707-3F77-06F5-8458-39295153C690}"/>
                </a:ext>
              </a:extLst>
            </p:cNvPr>
            <p:cNvSpPr txBox="1"/>
            <p:nvPr/>
          </p:nvSpPr>
          <p:spPr>
            <a:xfrm>
              <a:off x="641906" y="4149920"/>
              <a:ext cx="1736260" cy="369332"/>
            </a:xfrm>
            <a:prstGeom prst="rect">
              <a:avLst/>
            </a:prstGeom>
            <a:noFill/>
            <a:ln>
              <a:solidFill>
                <a:schemeClr val="bg1">
                  <a:lumMod val="95000"/>
                </a:schemeClr>
              </a:solidFill>
            </a:ln>
          </p:spPr>
          <p:txBody>
            <a:bodyPr wrap="square">
              <a:spAutoFit/>
            </a:bodyPr>
            <a:lstStyle/>
            <a:p>
              <a:r>
                <a:rPr lang="en-US"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Getting Started</a:t>
              </a:r>
            </a:p>
          </p:txBody>
        </p:sp>
      </p:grpSp>
      <p:pic>
        <p:nvPicPr>
          <p:cNvPr id="12" name="Picture 11" descr="A red and black gear&#10;&#10;Description automatically generated">
            <a:extLst>
              <a:ext uri="{FF2B5EF4-FFF2-40B4-BE49-F238E27FC236}">
                <a16:creationId xmlns:a16="http://schemas.microsoft.com/office/drawing/2014/main" id="{6AC962E9-9F52-7DB5-FD87-D3DCD6B541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94231" y="2874695"/>
            <a:ext cx="396815" cy="396815"/>
          </a:xfrm>
          <a:prstGeom prst="rect">
            <a:avLst/>
          </a:prstGeom>
        </p:spPr>
      </p:pic>
      <p:grpSp>
        <p:nvGrpSpPr>
          <p:cNvPr id="13" name="Group 12">
            <a:extLst>
              <a:ext uri="{FF2B5EF4-FFF2-40B4-BE49-F238E27FC236}">
                <a16:creationId xmlns:a16="http://schemas.microsoft.com/office/drawing/2014/main" id="{A28BDE4F-F921-E8B3-95A9-CF610F2BBE43}"/>
              </a:ext>
            </a:extLst>
          </p:cNvPr>
          <p:cNvGrpSpPr/>
          <p:nvPr/>
        </p:nvGrpSpPr>
        <p:grpSpPr>
          <a:xfrm>
            <a:off x="3306132" y="2807997"/>
            <a:ext cx="1873774" cy="1191549"/>
            <a:chOff x="573150" y="3656109"/>
            <a:chExt cx="1873774" cy="1191549"/>
          </a:xfrm>
        </p:grpSpPr>
        <p:sp>
          <p:nvSpPr>
            <p:cNvPr id="15" name="Rectangle: Rounded Corners 14">
              <a:extLst>
                <a:ext uri="{FF2B5EF4-FFF2-40B4-BE49-F238E27FC236}">
                  <a16:creationId xmlns:a16="http://schemas.microsoft.com/office/drawing/2014/main" id="{2CEBB4E2-486A-B069-F5E0-D7216C5E846F}"/>
                </a:ext>
              </a:extLst>
            </p:cNvPr>
            <p:cNvSpPr/>
            <p:nvPr/>
          </p:nvSpPr>
          <p:spPr>
            <a:xfrm>
              <a:off x="573150" y="3656109"/>
              <a:ext cx="1873774" cy="1191549"/>
            </a:xfrm>
            <a:prstGeom prst="roundRect">
              <a:avLst/>
            </a:prstGeom>
            <a:solidFill>
              <a:schemeClr val="bg1">
                <a:lumMod val="95000"/>
              </a:schemeClr>
            </a:solidFill>
            <a:ln>
              <a:solidFill>
                <a:schemeClr val="bg1">
                  <a:lumMod val="95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AF4AFDEC-901D-89AC-3FF4-156853CC9E7B}"/>
                </a:ext>
              </a:extLst>
            </p:cNvPr>
            <p:cNvSpPr txBox="1"/>
            <p:nvPr/>
          </p:nvSpPr>
          <p:spPr>
            <a:xfrm>
              <a:off x="641906" y="4149920"/>
              <a:ext cx="1736260" cy="369332"/>
            </a:xfrm>
            <a:prstGeom prst="rect">
              <a:avLst/>
            </a:prstGeom>
            <a:noFill/>
            <a:ln>
              <a:solidFill>
                <a:schemeClr val="bg1">
                  <a:lumMod val="95000"/>
                </a:schemeClr>
              </a:solidFill>
            </a:ln>
          </p:spPr>
          <p:txBody>
            <a:bodyPr wrap="square">
              <a:spAutoFit/>
            </a:bodyPr>
            <a:lstStyle/>
            <a:p>
              <a:pPr algn="ctr"/>
              <a:r>
                <a:rPr lang="en-US"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My Account</a:t>
              </a:r>
            </a:p>
          </p:txBody>
        </p:sp>
      </p:grpSp>
      <p:pic>
        <p:nvPicPr>
          <p:cNvPr id="19" name="Picture 18" descr="A red circle with black background&#10;&#10;Description automatically generated">
            <a:extLst>
              <a:ext uri="{FF2B5EF4-FFF2-40B4-BE49-F238E27FC236}">
                <a16:creationId xmlns:a16="http://schemas.microsoft.com/office/drawing/2014/main" id="{2537A709-AF2C-7CA0-48DB-25D2601DC9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4077529" y="2907171"/>
            <a:ext cx="369331" cy="369331"/>
          </a:xfrm>
          <a:prstGeom prst="rect">
            <a:avLst/>
          </a:prstGeom>
        </p:spPr>
      </p:pic>
      <p:grpSp>
        <p:nvGrpSpPr>
          <p:cNvPr id="20" name="Group 19">
            <a:extLst>
              <a:ext uri="{FF2B5EF4-FFF2-40B4-BE49-F238E27FC236}">
                <a16:creationId xmlns:a16="http://schemas.microsoft.com/office/drawing/2014/main" id="{745107B4-7048-D845-86E7-DA1C009D4ED7}"/>
              </a:ext>
            </a:extLst>
          </p:cNvPr>
          <p:cNvGrpSpPr/>
          <p:nvPr/>
        </p:nvGrpSpPr>
        <p:grpSpPr>
          <a:xfrm>
            <a:off x="5494613" y="2790347"/>
            <a:ext cx="1873774" cy="1191549"/>
            <a:chOff x="573150" y="3656109"/>
            <a:chExt cx="1873774" cy="1191549"/>
          </a:xfrm>
        </p:grpSpPr>
        <p:sp>
          <p:nvSpPr>
            <p:cNvPr id="21" name="Rectangle: Rounded Corners 20">
              <a:extLst>
                <a:ext uri="{FF2B5EF4-FFF2-40B4-BE49-F238E27FC236}">
                  <a16:creationId xmlns:a16="http://schemas.microsoft.com/office/drawing/2014/main" id="{3E16544A-3F56-195D-E15F-7D30525F955A}"/>
                </a:ext>
              </a:extLst>
            </p:cNvPr>
            <p:cNvSpPr/>
            <p:nvPr/>
          </p:nvSpPr>
          <p:spPr>
            <a:xfrm>
              <a:off x="573150" y="3656109"/>
              <a:ext cx="1873774" cy="1191549"/>
            </a:xfrm>
            <a:prstGeom prst="roundRect">
              <a:avLst/>
            </a:prstGeom>
            <a:solidFill>
              <a:schemeClr val="bg1">
                <a:lumMod val="95000"/>
              </a:schemeClr>
            </a:solidFill>
            <a:ln>
              <a:solidFill>
                <a:schemeClr val="bg1">
                  <a:lumMod val="95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A9C108D8-80C9-370E-299F-8BD513B9DDD8}"/>
                </a:ext>
              </a:extLst>
            </p:cNvPr>
            <p:cNvSpPr txBox="1"/>
            <p:nvPr/>
          </p:nvSpPr>
          <p:spPr>
            <a:xfrm>
              <a:off x="641906" y="4149920"/>
              <a:ext cx="1736260" cy="646331"/>
            </a:xfrm>
            <a:prstGeom prst="rect">
              <a:avLst/>
            </a:prstGeom>
            <a:noFill/>
            <a:ln>
              <a:solidFill>
                <a:schemeClr val="bg1">
                  <a:lumMod val="95000"/>
                </a:schemeClr>
              </a:solidFill>
            </a:ln>
          </p:spPr>
          <p:txBody>
            <a:bodyPr wrap="square">
              <a:spAutoFit/>
            </a:bodyPr>
            <a:lstStyle/>
            <a:p>
              <a:pPr algn="ctr"/>
              <a:r>
                <a:rPr lang="en-US" b="0" i="0" dirty="0">
                  <a:solidFill>
                    <a:schemeClr val="bg1">
                      <a:lumMod val="50000"/>
                    </a:schemeClr>
                  </a:solidFill>
                  <a:effectLst/>
                  <a:latin typeface="Gelion Light" panose="00000500000000000000" pitchFamily="2" charset="0"/>
                  <a:ea typeface="Gelion Light" panose="00000500000000000000" pitchFamily="2" charset="0"/>
                  <a:cs typeface="Gelion Light" panose="00000500000000000000" pitchFamily="2" charset="0"/>
                </a:rPr>
                <a:t>Error </a:t>
              </a:r>
            </a:p>
            <a:p>
              <a:pPr algn="ctr"/>
              <a:r>
                <a:rPr lang="en-US" b="0" i="0" dirty="0">
                  <a:solidFill>
                    <a:schemeClr val="bg1">
                      <a:lumMod val="50000"/>
                    </a:schemeClr>
                  </a:solidFill>
                  <a:effectLst/>
                  <a:latin typeface="Gelion Light" panose="00000500000000000000" pitchFamily="2" charset="0"/>
                  <a:ea typeface="Gelion Light" panose="00000500000000000000" pitchFamily="2" charset="0"/>
                  <a:cs typeface="Gelion Light" panose="00000500000000000000" pitchFamily="2" charset="0"/>
                </a:rPr>
                <a:t>Messages</a:t>
              </a:r>
            </a:p>
          </p:txBody>
        </p:sp>
      </p:grpSp>
      <p:pic>
        <p:nvPicPr>
          <p:cNvPr id="25" name="Picture 24" descr="A red x in a circle&#10;&#10;Description automatically generated">
            <a:extLst>
              <a:ext uri="{FF2B5EF4-FFF2-40B4-BE49-F238E27FC236}">
                <a16:creationId xmlns:a16="http://schemas.microsoft.com/office/drawing/2014/main" id="{EC5A4522-96BB-82EA-CC2F-27A9630E45B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49693" y="2849929"/>
            <a:ext cx="412325" cy="412325"/>
          </a:xfrm>
          <a:prstGeom prst="rect">
            <a:avLst/>
          </a:prstGeom>
        </p:spPr>
      </p:pic>
      <p:grpSp>
        <p:nvGrpSpPr>
          <p:cNvPr id="26" name="Group 25">
            <a:extLst>
              <a:ext uri="{FF2B5EF4-FFF2-40B4-BE49-F238E27FC236}">
                <a16:creationId xmlns:a16="http://schemas.microsoft.com/office/drawing/2014/main" id="{80ADF413-E8EE-0EE0-1A80-67A89593004E}"/>
              </a:ext>
            </a:extLst>
          </p:cNvPr>
          <p:cNvGrpSpPr/>
          <p:nvPr/>
        </p:nvGrpSpPr>
        <p:grpSpPr>
          <a:xfrm>
            <a:off x="5465662" y="4194947"/>
            <a:ext cx="1873774" cy="1191549"/>
            <a:chOff x="573150" y="3656109"/>
            <a:chExt cx="1873774" cy="1191549"/>
          </a:xfrm>
        </p:grpSpPr>
        <p:sp>
          <p:nvSpPr>
            <p:cNvPr id="27" name="Rectangle: Rounded Corners 26">
              <a:extLst>
                <a:ext uri="{FF2B5EF4-FFF2-40B4-BE49-F238E27FC236}">
                  <a16:creationId xmlns:a16="http://schemas.microsoft.com/office/drawing/2014/main" id="{0806C712-467D-D703-8961-1332F0717C2C}"/>
                </a:ext>
              </a:extLst>
            </p:cNvPr>
            <p:cNvSpPr/>
            <p:nvPr/>
          </p:nvSpPr>
          <p:spPr>
            <a:xfrm>
              <a:off x="573150" y="3656109"/>
              <a:ext cx="1873774" cy="1191549"/>
            </a:xfrm>
            <a:prstGeom prst="roundRect">
              <a:avLst/>
            </a:prstGeom>
            <a:solidFill>
              <a:schemeClr val="bg1">
                <a:lumMod val="95000"/>
              </a:schemeClr>
            </a:solidFill>
            <a:ln>
              <a:solidFill>
                <a:schemeClr val="bg1">
                  <a:lumMod val="95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9C1EFCC2-A04D-6421-65CE-E7D91932E211}"/>
                </a:ext>
              </a:extLst>
            </p:cNvPr>
            <p:cNvSpPr txBox="1"/>
            <p:nvPr/>
          </p:nvSpPr>
          <p:spPr>
            <a:xfrm>
              <a:off x="641906" y="4149920"/>
              <a:ext cx="1736260" cy="646331"/>
            </a:xfrm>
            <a:prstGeom prst="rect">
              <a:avLst/>
            </a:prstGeom>
            <a:noFill/>
            <a:ln>
              <a:solidFill>
                <a:schemeClr val="bg1">
                  <a:lumMod val="95000"/>
                </a:schemeClr>
              </a:solidFill>
            </a:ln>
          </p:spPr>
          <p:txBody>
            <a:bodyPr wrap="square">
              <a:spAutoFit/>
            </a:bodyPr>
            <a:lstStyle/>
            <a:p>
              <a:pPr algn="ctr"/>
              <a:r>
                <a:rPr lang="en-US" b="0" i="0" dirty="0">
                  <a:solidFill>
                    <a:schemeClr val="bg1">
                      <a:lumMod val="50000"/>
                    </a:schemeClr>
                  </a:solidFill>
                  <a:effectLst/>
                  <a:latin typeface="Gelion Light" panose="00000500000000000000" pitchFamily="2" charset="0"/>
                  <a:ea typeface="Gelion Light" panose="00000500000000000000" pitchFamily="2" charset="0"/>
                  <a:cs typeface="Gelion Light" panose="00000500000000000000" pitchFamily="2" charset="0"/>
                </a:rPr>
                <a:t>Vehicle Registration</a:t>
              </a:r>
            </a:p>
          </p:txBody>
        </p:sp>
      </p:grpSp>
      <p:pic>
        <p:nvPicPr>
          <p:cNvPr id="40" name="Picture 39" descr="A red line drawing of a clipboard with a pen and a car&#10;&#10;Description automatically generated">
            <a:extLst>
              <a:ext uri="{FF2B5EF4-FFF2-40B4-BE49-F238E27FC236}">
                <a16:creationId xmlns:a16="http://schemas.microsoft.com/office/drawing/2014/main" id="{D3E51B92-A92A-490E-C12D-E92298D8944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91342" y="4258959"/>
            <a:ext cx="414749" cy="414749"/>
          </a:xfrm>
          <a:prstGeom prst="rect">
            <a:avLst/>
          </a:prstGeom>
        </p:spPr>
      </p:pic>
      <p:grpSp>
        <p:nvGrpSpPr>
          <p:cNvPr id="41" name="Group 40">
            <a:extLst>
              <a:ext uri="{FF2B5EF4-FFF2-40B4-BE49-F238E27FC236}">
                <a16:creationId xmlns:a16="http://schemas.microsoft.com/office/drawing/2014/main" id="{8EE50FBF-7995-3546-918C-23DF18A142D1}"/>
              </a:ext>
            </a:extLst>
          </p:cNvPr>
          <p:cNvGrpSpPr/>
          <p:nvPr/>
        </p:nvGrpSpPr>
        <p:grpSpPr>
          <a:xfrm>
            <a:off x="3232888" y="4198600"/>
            <a:ext cx="1873774" cy="1191549"/>
            <a:chOff x="573150" y="3656109"/>
            <a:chExt cx="1873774" cy="1191549"/>
          </a:xfrm>
        </p:grpSpPr>
        <p:sp>
          <p:nvSpPr>
            <p:cNvPr id="42" name="Rectangle: Rounded Corners 41">
              <a:extLst>
                <a:ext uri="{FF2B5EF4-FFF2-40B4-BE49-F238E27FC236}">
                  <a16:creationId xmlns:a16="http://schemas.microsoft.com/office/drawing/2014/main" id="{EC41E120-9051-76D4-58BE-E3B3E6E3285A}"/>
                </a:ext>
              </a:extLst>
            </p:cNvPr>
            <p:cNvSpPr/>
            <p:nvPr/>
          </p:nvSpPr>
          <p:spPr>
            <a:xfrm>
              <a:off x="573150" y="3656109"/>
              <a:ext cx="1873774" cy="1191549"/>
            </a:xfrm>
            <a:prstGeom prst="roundRect">
              <a:avLst/>
            </a:prstGeom>
            <a:solidFill>
              <a:schemeClr val="bg1">
                <a:lumMod val="95000"/>
              </a:schemeClr>
            </a:solidFill>
            <a:ln>
              <a:solidFill>
                <a:schemeClr val="bg1">
                  <a:lumMod val="95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BAF305B5-288D-7F0C-6D6B-697E67333832}"/>
                </a:ext>
              </a:extLst>
            </p:cNvPr>
            <p:cNvSpPr txBox="1"/>
            <p:nvPr/>
          </p:nvSpPr>
          <p:spPr>
            <a:xfrm>
              <a:off x="641906" y="4149920"/>
              <a:ext cx="1736260" cy="646331"/>
            </a:xfrm>
            <a:prstGeom prst="rect">
              <a:avLst/>
            </a:prstGeom>
            <a:noFill/>
            <a:ln>
              <a:solidFill>
                <a:schemeClr val="bg1">
                  <a:lumMod val="95000"/>
                </a:schemeClr>
              </a:solidFill>
            </a:ln>
          </p:spPr>
          <p:txBody>
            <a:bodyPr wrap="square">
              <a:spAutoFit/>
            </a:bodyPr>
            <a:lstStyle/>
            <a:p>
              <a:pPr algn="ctr"/>
              <a:r>
                <a:rPr lang="en-US" b="0" i="0" dirty="0">
                  <a:solidFill>
                    <a:schemeClr val="bg1">
                      <a:lumMod val="50000"/>
                    </a:schemeClr>
                  </a:solidFill>
                  <a:effectLst/>
                  <a:latin typeface="Gelion Light" panose="00000500000000000000" pitchFamily="2" charset="0"/>
                  <a:ea typeface="Gelion Light" panose="00000500000000000000" pitchFamily="2" charset="0"/>
                  <a:cs typeface="Gelion Light" panose="00000500000000000000" pitchFamily="2" charset="0"/>
                </a:rPr>
                <a:t>Emergency Contact</a:t>
              </a:r>
            </a:p>
          </p:txBody>
        </p:sp>
      </p:grpSp>
      <p:pic>
        <p:nvPicPr>
          <p:cNvPr id="1047" name="Picture 1046" descr="A red phone with a light and a siren&#10;&#10;Description automatically generated">
            <a:extLst>
              <a:ext uri="{FF2B5EF4-FFF2-40B4-BE49-F238E27FC236}">
                <a16:creationId xmlns:a16="http://schemas.microsoft.com/office/drawing/2014/main" id="{2AE05CF7-016B-E7DA-5529-EED3B927C08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54029" y="4281208"/>
            <a:ext cx="431489" cy="431489"/>
          </a:xfrm>
          <a:prstGeom prst="rect">
            <a:avLst/>
          </a:prstGeom>
          <a:effectLst/>
        </p:spPr>
      </p:pic>
      <p:grpSp>
        <p:nvGrpSpPr>
          <p:cNvPr id="45" name="Group 44">
            <a:extLst>
              <a:ext uri="{FF2B5EF4-FFF2-40B4-BE49-F238E27FC236}">
                <a16:creationId xmlns:a16="http://schemas.microsoft.com/office/drawing/2014/main" id="{4DAAC6F7-F831-A5FE-265B-40FF74766DAB}"/>
              </a:ext>
            </a:extLst>
          </p:cNvPr>
          <p:cNvGrpSpPr/>
          <p:nvPr/>
        </p:nvGrpSpPr>
        <p:grpSpPr>
          <a:xfrm>
            <a:off x="1065030" y="4194947"/>
            <a:ext cx="1873774" cy="1191549"/>
            <a:chOff x="573150" y="3656109"/>
            <a:chExt cx="1873774" cy="1191549"/>
          </a:xfrm>
        </p:grpSpPr>
        <p:sp>
          <p:nvSpPr>
            <p:cNvPr id="47" name="Rectangle: Rounded Corners 46">
              <a:extLst>
                <a:ext uri="{FF2B5EF4-FFF2-40B4-BE49-F238E27FC236}">
                  <a16:creationId xmlns:a16="http://schemas.microsoft.com/office/drawing/2014/main" id="{B68D8418-F356-4D16-4C51-71CF86242F94}"/>
                </a:ext>
              </a:extLst>
            </p:cNvPr>
            <p:cNvSpPr/>
            <p:nvPr/>
          </p:nvSpPr>
          <p:spPr>
            <a:xfrm>
              <a:off x="573150" y="3656109"/>
              <a:ext cx="1873774" cy="1191549"/>
            </a:xfrm>
            <a:prstGeom prst="roundRect">
              <a:avLst/>
            </a:prstGeom>
            <a:solidFill>
              <a:schemeClr val="bg1">
                <a:lumMod val="95000"/>
              </a:schemeClr>
            </a:solidFill>
            <a:ln>
              <a:solidFill>
                <a:schemeClr val="bg1">
                  <a:lumMod val="95000"/>
                </a:schemeClr>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ED7345B-702C-DFAC-A40B-75CA5D5A5FC3}"/>
                </a:ext>
              </a:extLst>
            </p:cNvPr>
            <p:cNvSpPr txBox="1"/>
            <p:nvPr/>
          </p:nvSpPr>
          <p:spPr>
            <a:xfrm>
              <a:off x="641906" y="4149920"/>
              <a:ext cx="1736260" cy="646331"/>
            </a:xfrm>
            <a:prstGeom prst="rect">
              <a:avLst/>
            </a:prstGeom>
            <a:noFill/>
            <a:ln>
              <a:solidFill>
                <a:schemeClr val="bg1">
                  <a:lumMod val="95000"/>
                </a:schemeClr>
              </a:solidFill>
            </a:ln>
          </p:spPr>
          <p:txBody>
            <a:bodyPr wrap="square">
              <a:spAutoFit/>
            </a:bodyPr>
            <a:lstStyle/>
            <a:p>
              <a:pPr algn="ctr"/>
              <a:r>
                <a:rPr lang="en-US"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Set </a:t>
              </a:r>
            </a:p>
            <a:p>
              <a:pPr algn="ctr"/>
              <a:r>
                <a:rPr lang="en-US"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Reminders</a:t>
              </a:r>
              <a:endParaRPr lang="en-US" b="0" i="0" dirty="0">
                <a:solidFill>
                  <a:schemeClr val="bg1">
                    <a:lumMod val="50000"/>
                  </a:schemeClr>
                </a:solidFill>
                <a:effectLst/>
                <a:latin typeface="Gelion Light" panose="00000500000000000000" pitchFamily="2" charset="0"/>
                <a:ea typeface="Gelion Light" panose="00000500000000000000" pitchFamily="2" charset="0"/>
                <a:cs typeface="Gelion Light" panose="00000500000000000000" pitchFamily="2" charset="0"/>
              </a:endParaRPr>
            </a:p>
          </p:txBody>
        </p:sp>
      </p:grpSp>
      <p:pic>
        <p:nvPicPr>
          <p:cNvPr id="59" name="Picture 58" descr="A red and black symbol with a message&#10;&#10;Description automatically generated">
            <a:extLst>
              <a:ext uri="{FF2B5EF4-FFF2-40B4-BE49-F238E27FC236}">
                <a16:creationId xmlns:a16="http://schemas.microsoft.com/office/drawing/2014/main" id="{B463DE1B-3034-D26D-D11F-F0DAF7FF92A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07005" y="4262749"/>
            <a:ext cx="435591" cy="435591"/>
          </a:xfrm>
          <a:prstGeom prst="rect">
            <a:avLst/>
          </a:prstGeom>
          <a:effectLst/>
        </p:spPr>
      </p:pic>
      <p:sp>
        <p:nvSpPr>
          <p:cNvPr id="9" name="TextBox 8">
            <a:extLst>
              <a:ext uri="{FF2B5EF4-FFF2-40B4-BE49-F238E27FC236}">
                <a16:creationId xmlns:a16="http://schemas.microsoft.com/office/drawing/2014/main" id="{1A447E24-3A52-877F-E4B9-9274AE10DAE2}"/>
              </a:ext>
            </a:extLst>
          </p:cNvPr>
          <p:cNvSpPr txBox="1"/>
          <p:nvPr/>
        </p:nvSpPr>
        <p:spPr>
          <a:xfrm>
            <a:off x="3548985" y="231807"/>
            <a:ext cx="7675058" cy="400110"/>
          </a:xfrm>
          <a:prstGeom prst="rect">
            <a:avLst/>
          </a:prstGeom>
          <a:noFill/>
        </p:spPr>
        <p:txBody>
          <a:bodyPr wrap="square">
            <a:spAutoFit/>
          </a:bodyPr>
          <a:lstStyle/>
          <a:p>
            <a:pPr algn="l"/>
            <a:r>
              <a:rPr lang="en-US" sz="2000" b="0" i="0" u="none" strike="noStrike" dirty="0">
                <a:solidFill>
                  <a:srgbClr val="FF0000"/>
                </a:solidFill>
                <a:effectLst/>
                <a:latin typeface="Gelion Regular" panose="00000500000000000000" pitchFamily="2" charset="0"/>
                <a:ea typeface="Gelion Regular" panose="00000500000000000000" pitchFamily="2" charset="0"/>
                <a:cs typeface="Gelion Regular" panose="00000500000000000000" pitchFamily="2" charset="0"/>
              </a:rPr>
              <a:t>Home       </a:t>
            </a:r>
            <a:r>
              <a:rPr lang="en-US" sz="20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About Us       Shop       How It Works       Contact       FAQ’s</a:t>
            </a:r>
          </a:p>
        </p:txBody>
      </p:sp>
      <p:sp>
        <p:nvSpPr>
          <p:cNvPr id="10" name="TextBox 9">
            <a:extLst>
              <a:ext uri="{FF2B5EF4-FFF2-40B4-BE49-F238E27FC236}">
                <a16:creationId xmlns:a16="http://schemas.microsoft.com/office/drawing/2014/main" id="{17A39D26-28E3-D1C4-1C2C-85A8D8CD45C3}"/>
              </a:ext>
            </a:extLst>
          </p:cNvPr>
          <p:cNvSpPr txBox="1"/>
          <p:nvPr/>
        </p:nvSpPr>
        <p:spPr>
          <a:xfrm>
            <a:off x="926972" y="6239687"/>
            <a:ext cx="4614019" cy="307777"/>
          </a:xfrm>
          <a:prstGeom prst="rect">
            <a:avLst/>
          </a:prstGeom>
          <a:noFill/>
        </p:spPr>
        <p:txBody>
          <a:bodyPr wrap="square">
            <a:spAutoFit/>
          </a:bodyPr>
          <a:lstStyle/>
          <a:p>
            <a:pPr algn="l"/>
            <a:r>
              <a:rPr lang="en-US" sz="1400" b="0" i="0" dirty="0">
                <a:solidFill>
                  <a:srgbClr val="000000"/>
                </a:solidFill>
                <a:effectLst/>
                <a:latin typeface="Gelion Regular" panose="00000500000000000000" pitchFamily="2" charset="0"/>
                <a:ea typeface="Gelion Regular" panose="00000500000000000000" pitchFamily="2" charset="0"/>
                <a:cs typeface="Gelion Regular" panose="00000500000000000000" pitchFamily="2" charset="0"/>
              </a:rPr>
              <a:t>Didn't find an answer to your question, we are here to help </a:t>
            </a:r>
            <a:endParaRPr lang="en-US" sz="1400" b="1" dirty="0">
              <a:solidFill>
                <a:schemeClr val="bg1">
                  <a:lumMod val="50000"/>
                </a:schemeClr>
              </a:solidFill>
              <a:latin typeface="Gelion Regular" panose="00000500000000000000" pitchFamily="2" charset="0"/>
              <a:ea typeface="Gelion Regular" panose="00000500000000000000" pitchFamily="2" charset="0"/>
              <a:cs typeface="Gelion Regular" panose="00000500000000000000" pitchFamily="2" charset="0"/>
            </a:endParaRPr>
          </a:p>
        </p:txBody>
      </p:sp>
      <p:sp>
        <p:nvSpPr>
          <p:cNvPr id="11" name="TextBox 10">
            <a:extLst>
              <a:ext uri="{FF2B5EF4-FFF2-40B4-BE49-F238E27FC236}">
                <a16:creationId xmlns:a16="http://schemas.microsoft.com/office/drawing/2014/main" id="{1AB0F429-194A-6DFE-BB36-D3E0F9CE7B5C}"/>
              </a:ext>
            </a:extLst>
          </p:cNvPr>
          <p:cNvSpPr txBox="1"/>
          <p:nvPr/>
        </p:nvSpPr>
        <p:spPr>
          <a:xfrm>
            <a:off x="926972" y="6425258"/>
            <a:ext cx="1240659" cy="338554"/>
          </a:xfrm>
          <a:prstGeom prst="rect">
            <a:avLst/>
          </a:prstGeom>
          <a:noFill/>
        </p:spPr>
        <p:txBody>
          <a:bodyPr wrap="square">
            <a:spAutoFit/>
          </a:bodyPr>
          <a:lstStyle/>
          <a:p>
            <a:r>
              <a:rPr lang="en-US" sz="1600" dirty="0">
                <a:solidFill>
                  <a:schemeClr val="bg1">
                    <a:lumMod val="50000"/>
                  </a:schemeClr>
                </a:solidFill>
                <a:latin typeface="Gelion Regular" panose="00000500000000000000" pitchFamily="2" charset="0"/>
                <a:ea typeface="Gelion Regular" panose="00000500000000000000" pitchFamily="2" charset="0"/>
                <a:cs typeface="Gelion Regular" panose="00000500000000000000" pitchFamily="2" charset="0"/>
              </a:rPr>
              <a:t>Contact us</a:t>
            </a:r>
          </a:p>
        </p:txBody>
      </p:sp>
      <p:pic>
        <p:nvPicPr>
          <p:cNvPr id="17" name="Picture 16" descr="A red neon sign with arrows pointing to a envelope&#10;&#10;Description automatically generated">
            <a:extLst>
              <a:ext uri="{FF2B5EF4-FFF2-40B4-BE49-F238E27FC236}">
                <a16:creationId xmlns:a16="http://schemas.microsoft.com/office/drawing/2014/main" id="{31528BDC-A2E1-46BE-E2A9-B6CBB91EDFB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3178" y="6284728"/>
            <a:ext cx="369332" cy="369332"/>
          </a:xfrm>
          <a:prstGeom prst="rect">
            <a:avLst/>
          </a:prstGeom>
        </p:spPr>
      </p:pic>
      <p:grpSp>
        <p:nvGrpSpPr>
          <p:cNvPr id="18" name="Group 17">
            <a:extLst>
              <a:ext uri="{FF2B5EF4-FFF2-40B4-BE49-F238E27FC236}">
                <a16:creationId xmlns:a16="http://schemas.microsoft.com/office/drawing/2014/main" id="{2996C195-F837-D9B1-BE82-4E184B4DA622}"/>
              </a:ext>
            </a:extLst>
          </p:cNvPr>
          <p:cNvGrpSpPr/>
          <p:nvPr/>
        </p:nvGrpSpPr>
        <p:grpSpPr>
          <a:xfrm>
            <a:off x="10105626" y="6408964"/>
            <a:ext cx="1159403" cy="293293"/>
            <a:chOff x="10105626" y="6190596"/>
            <a:chExt cx="1159403" cy="293293"/>
          </a:xfrm>
        </p:grpSpPr>
        <p:sp>
          <p:nvSpPr>
            <p:cNvPr id="23" name="Rectangle: Rounded Corners 22">
              <a:extLst>
                <a:ext uri="{FF2B5EF4-FFF2-40B4-BE49-F238E27FC236}">
                  <a16:creationId xmlns:a16="http://schemas.microsoft.com/office/drawing/2014/main" id="{67E20FF9-5E52-9D45-54A3-7D46F31B1500}"/>
                </a:ext>
              </a:extLst>
            </p:cNvPr>
            <p:cNvSpPr/>
            <p:nvPr/>
          </p:nvSpPr>
          <p:spPr>
            <a:xfrm>
              <a:off x="10109481" y="6206890"/>
              <a:ext cx="1155548" cy="276999"/>
            </a:xfrm>
            <a:prstGeom prst="roundRect">
              <a:avLst/>
            </a:prstGeom>
            <a:solidFill>
              <a:srgbClr val="FF3300"/>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24" name="TextBox 23">
              <a:extLst>
                <a:ext uri="{FF2B5EF4-FFF2-40B4-BE49-F238E27FC236}">
                  <a16:creationId xmlns:a16="http://schemas.microsoft.com/office/drawing/2014/main" id="{E571E4DF-85E0-8E24-9A1D-1F50220DBE78}"/>
                </a:ext>
              </a:extLst>
            </p:cNvPr>
            <p:cNvSpPr txBox="1"/>
            <p:nvPr/>
          </p:nvSpPr>
          <p:spPr>
            <a:xfrm>
              <a:off x="10105626" y="6190596"/>
              <a:ext cx="1159402" cy="276999"/>
            </a:xfrm>
            <a:prstGeom prst="rect">
              <a:avLst/>
            </a:prstGeom>
            <a:noFill/>
          </p:spPr>
          <p:txBody>
            <a:bodyPr wrap="square">
              <a:spAutoFit/>
            </a:bodyPr>
            <a:lstStyle/>
            <a:p>
              <a:pPr algn="ctr"/>
              <a:r>
                <a:rPr lang="en-US" sz="1200"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Back to FAQ’s</a:t>
              </a:r>
            </a:p>
          </p:txBody>
        </p:sp>
      </p:grpSp>
      <p:grpSp>
        <p:nvGrpSpPr>
          <p:cNvPr id="31" name="Group 30">
            <a:extLst>
              <a:ext uri="{FF2B5EF4-FFF2-40B4-BE49-F238E27FC236}">
                <a16:creationId xmlns:a16="http://schemas.microsoft.com/office/drawing/2014/main" id="{37F4E478-87CE-2399-F513-C3A03F0FFC6C}"/>
              </a:ext>
            </a:extLst>
          </p:cNvPr>
          <p:cNvGrpSpPr/>
          <p:nvPr/>
        </p:nvGrpSpPr>
        <p:grpSpPr>
          <a:xfrm>
            <a:off x="363296" y="431862"/>
            <a:ext cx="1071349" cy="1055656"/>
            <a:chOff x="197893" y="231808"/>
            <a:chExt cx="1071349" cy="1055656"/>
          </a:xfrm>
        </p:grpSpPr>
        <p:sp>
          <p:nvSpPr>
            <p:cNvPr id="32" name="Rectangle 31">
              <a:extLst>
                <a:ext uri="{FF2B5EF4-FFF2-40B4-BE49-F238E27FC236}">
                  <a16:creationId xmlns:a16="http://schemas.microsoft.com/office/drawing/2014/main" id="{C4226050-ED90-EB57-F6B0-78E07A73F8F2}"/>
                </a:ext>
              </a:extLst>
            </p:cNvPr>
            <p:cNvSpPr/>
            <p:nvPr/>
          </p:nvSpPr>
          <p:spPr>
            <a:xfrm>
              <a:off x="197893" y="231808"/>
              <a:ext cx="1071349" cy="1055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A61FF9D-A19D-BB76-A6A4-0771DA98A472}"/>
                </a:ext>
              </a:extLst>
            </p:cNvPr>
            <p:cNvSpPr txBox="1"/>
            <p:nvPr/>
          </p:nvSpPr>
          <p:spPr>
            <a:xfrm>
              <a:off x="355695" y="574970"/>
              <a:ext cx="755744" cy="369332"/>
            </a:xfrm>
            <a:prstGeom prst="rect">
              <a:avLst/>
            </a:prstGeom>
            <a:noFill/>
          </p:spPr>
          <p:txBody>
            <a:bodyPr wrap="square">
              <a:spAutoFit/>
            </a:bodyPr>
            <a:lstStyle/>
            <a:p>
              <a:r>
                <a:rPr lang="en-US" sz="18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dirty="0">
                <a:solidFill>
                  <a:schemeClr val="bg1"/>
                </a:solidFill>
              </a:endParaRPr>
            </a:p>
          </p:txBody>
        </p:sp>
      </p:grpSp>
    </p:spTree>
    <p:extLst>
      <p:ext uri="{BB962C8B-B14F-4D97-AF65-F5344CB8AC3E}">
        <p14:creationId xmlns:p14="http://schemas.microsoft.com/office/powerpoint/2010/main" val="94173804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B152F07-744E-35D4-CE19-289D931B140F}"/>
              </a:ext>
            </a:extLst>
          </p:cNvPr>
          <p:cNvSpPr/>
          <p:nvPr/>
        </p:nvSpPr>
        <p:spPr>
          <a:xfrm>
            <a:off x="0" y="0"/>
            <a:ext cx="12186557" cy="68943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accessory&#10;&#10;Description automatically generated">
            <a:extLst>
              <a:ext uri="{FF2B5EF4-FFF2-40B4-BE49-F238E27FC236}">
                <a16:creationId xmlns:a16="http://schemas.microsoft.com/office/drawing/2014/main" id="{969BFEEC-24D7-CCE1-8E8A-9A4A5EB955A3}"/>
              </a:ext>
            </a:extLst>
          </p:cNvPr>
          <p:cNvPicPr>
            <a:picLocks noChangeAspect="1"/>
          </p:cNvPicPr>
          <p:nvPr/>
        </p:nvPicPr>
        <p:blipFill>
          <a:blip r:embed="rId4" cstate="print">
            <a:grayscl/>
            <a:extLst>
              <a:ext uri="{BEBA8EAE-BF5A-486C-A8C5-ECC9F3942E4B}">
                <a14:imgProps xmlns:a14="http://schemas.microsoft.com/office/drawing/2010/main">
                  <a14:imgLayer r:embed="rId5">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19128669">
            <a:off x="4532873" y="550913"/>
            <a:ext cx="9194629" cy="7747841"/>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27" name="TextBox 26">
            <a:extLst>
              <a:ext uri="{FF2B5EF4-FFF2-40B4-BE49-F238E27FC236}">
                <a16:creationId xmlns:a16="http://schemas.microsoft.com/office/drawing/2014/main" id="{27ED1864-2416-7FD0-34B9-12FD58457707}"/>
              </a:ext>
            </a:extLst>
          </p:cNvPr>
          <p:cNvSpPr txBox="1"/>
          <p:nvPr/>
        </p:nvSpPr>
        <p:spPr>
          <a:xfrm>
            <a:off x="570173" y="2230946"/>
            <a:ext cx="3844882" cy="314357"/>
          </a:xfrm>
          <a:prstGeom prst="rect">
            <a:avLst/>
          </a:prstGeom>
          <a:noFill/>
        </p:spPr>
        <p:txBody>
          <a:bodyPr wrap="square">
            <a:spAutoFit/>
          </a:bodyPr>
          <a:lstStyle/>
          <a:p>
            <a:pPr algn="l"/>
            <a:r>
              <a:rPr lang="en-US" sz="1400" b="0" i="0" dirty="0">
                <a:solidFill>
                  <a:srgbClr val="73777D"/>
                </a:solidFill>
                <a:effectLst/>
                <a:latin typeface="Gelion Light" panose="00000500000000000000" pitchFamily="2" charset="0"/>
                <a:ea typeface="Gelion Light" panose="00000500000000000000" pitchFamily="2" charset="0"/>
                <a:cs typeface="Gelion Light" panose="00000500000000000000" pitchFamily="2" charset="0"/>
              </a:rPr>
              <a:t>Here you’ll find information about </a:t>
            </a:r>
            <a:r>
              <a:rPr lang="en-US" sz="1400" b="0" i="0" dirty="0">
                <a:solidFill>
                  <a:srgbClr val="FF3300"/>
                </a:solidFill>
                <a:effectLst/>
                <a:latin typeface="Gelion Light" panose="00000500000000000000" pitchFamily="2" charset="0"/>
                <a:ea typeface="Gelion Light" panose="00000500000000000000" pitchFamily="2" charset="0"/>
                <a:cs typeface="Gelion Light" panose="00000500000000000000" pitchFamily="2" charset="0"/>
              </a:rPr>
              <a:t>Getting Started</a:t>
            </a:r>
            <a:r>
              <a:rPr lang="en-US" sz="1400" b="0" i="0" dirty="0">
                <a:solidFill>
                  <a:srgbClr val="73777D"/>
                </a:solidFill>
                <a:effectLst/>
                <a:latin typeface="Gelion Light" panose="00000500000000000000" pitchFamily="2" charset="0"/>
                <a:ea typeface="Gelion Light" panose="00000500000000000000" pitchFamily="2" charset="0"/>
                <a:cs typeface="Gelion Light" panose="00000500000000000000" pitchFamily="2" charset="0"/>
              </a:rPr>
              <a:t>.</a:t>
            </a:r>
          </a:p>
        </p:txBody>
      </p:sp>
      <p:cxnSp>
        <p:nvCxnSpPr>
          <p:cNvPr id="1024" name="Straight Connector 1023">
            <a:extLst>
              <a:ext uri="{FF2B5EF4-FFF2-40B4-BE49-F238E27FC236}">
                <a16:creationId xmlns:a16="http://schemas.microsoft.com/office/drawing/2014/main" id="{6A4B4D76-5675-6347-DE49-A2C0EBE77EBF}"/>
              </a:ext>
            </a:extLst>
          </p:cNvPr>
          <p:cNvCxnSpPr>
            <a:cxnSpLocks/>
          </p:cNvCxnSpPr>
          <p:nvPr/>
        </p:nvCxnSpPr>
        <p:spPr>
          <a:xfrm>
            <a:off x="570173" y="1706607"/>
            <a:ext cx="0" cy="96372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5EFE2287-16F3-6508-9991-37B0B650864F}"/>
              </a:ext>
            </a:extLst>
          </p:cNvPr>
          <p:cNvCxnSpPr>
            <a:cxnSpLocks/>
          </p:cNvCxnSpPr>
          <p:nvPr/>
        </p:nvCxnSpPr>
        <p:spPr>
          <a:xfrm>
            <a:off x="27292" y="2243960"/>
            <a:ext cx="1937983"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30" name="TextBox 1029">
            <a:extLst>
              <a:ext uri="{FF2B5EF4-FFF2-40B4-BE49-F238E27FC236}">
                <a16:creationId xmlns:a16="http://schemas.microsoft.com/office/drawing/2014/main" id="{F496F292-59D4-5303-4743-AE77DF5EBB1F}"/>
              </a:ext>
            </a:extLst>
          </p:cNvPr>
          <p:cNvSpPr txBox="1"/>
          <p:nvPr/>
        </p:nvSpPr>
        <p:spPr>
          <a:xfrm>
            <a:off x="4305497" y="1139890"/>
            <a:ext cx="1533697" cy="584775"/>
          </a:xfrm>
          <a:prstGeom prst="rect">
            <a:avLst/>
          </a:prstGeom>
          <a:noFill/>
        </p:spPr>
        <p:txBody>
          <a:bodyPr wrap="square">
            <a:spAutoFit/>
          </a:bodyPr>
          <a:lstStyle/>
          <a:p>
            <a:pPr algn="ctr"/>
            <a:r>
              <a:rPr lang="en-US" sz="32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FAQ’s</a:t>
            </a:r>
          </a:p>
        </p:txBody>
      </p:sp>
      <p:sp>
        <p:nvSpPr>
          <p:cNvPr id="7" name="TextBox 6">
            <a:extLst>
              <a:ext uri="{FF2B5EF4-FFF2-40B4-BE49-F238E27FC236}">
                <a16:creationId xmlns:a16="http://schemas.microsoft.com/office/drawing/2014/main" id="{8102B78C-6A25-CA44-34CE-5C40826E1C66}"/>
              </a:ext>
            </a:extLst>
          </p:cNvPr>
          <p:cNvSpPr txBox="1"/>
          <p:nvPr/>
        </p:nvSpPr>
        <p:spPr>
          <a:xfrm>
            <a:off x="556905" y="1911328"/>
            <a:ext cx="1856880" cy="400110"/>
          </a:xfrm>
          <a:prstGeom prst="rect">
            <a:avLst/>
          </a:prstGeom>
          <a:noFill/>
        </p:spPr>
        <p:txBody>
          <a:bodyPr wrap="square">
            <a:spAutoFit/>
          </a:bodyPr>
          <a:lstStyle/>
          <a:p>
            <a:r>
              <a:rPr lang="en-US" sz="2000" b="1" dirty="0">
                <a:solidFill>
                  <a:srgbClr val="FF3300"/>
                </a:solidFill>
                <a:latin typeface="Gelion Regular" panose="00000500000000000000" pitchFamily="2" charset="0"/>
                <a:ea typeface="Gelion Regular" panose="00000500000000000000" pitchFamily="2" charset="0"/>
                <a:cs typeface="Gelion Regular" panose="00000500000000000000" pitchFamily="2" charset="0"/>
              </a:rPr>
              <a:t>Getting Started</a:t>
            </a:r>
          </a:p>
        </p:txBody>
      </p:sp>
      <p:sp>
        <p:nvSpPr>
          <p:cNvPr id="15" name="TextBox 14">
            <a:extLst>
              <a:ext uri="{FF2B5EF4-FFF2-40B4-BE49-F238E27FC236}">
                <a16:creationId xmlns:a16="http://schemas.microsoft.com/office/drawing/2014/main" id="{B48A36F9-1C21-5A96-3522-E2D1E788F0F5}"/>
              </a:ext>
            </a:extLst>
          </p:cNvPr>
          <p:cNvSpPr txBox="1"/>
          <p:nvPr/>
        </p:nvSpPr>
        <p:spPr>
          <a:xfrm>
            <a:off x="926972" y="6239687"/>
            <a:ext cx="4614019" cy="307777"/>
          </a:xfrm>
          <a:prstGeom prst="rect">
            <a:avLst/>
          </a:prstGeom>
          <a:noFill/>
        </p:spPr>
        <p:txBody>
          <a:bodyPr wrap="square">
            <a:spAutoFit/>
          </a:bodyPr>
          <a:lstStyle/>
          <a:p>
            <a:pPr algn="l"/>
            <a:r>
              <a:rPr lang="en-US" sz="1400" b="0" i="0" dirty="0">
                <a:solidFill>
                  <a:srgbClr val="000000"/>
                </a:solidFill>
                <a:effectLst/>
                <a:latin typeface="Gelion Regular" panose="00000500000000000000" pitchFamily="2" charset="0"/>
                <a:ea typeface="Gelion Regular" panose="00000500000000000000" pitchFamily="2" charset="0"/>
                <a:cs typeface="Gelion Regular" panose="00000500000000000000" pitchFamily="2" charset="0"/>
              </a:rPr>
              <a:t>Didn't find an answer to your question, we are here to help </a:t>
            </a:r>
            <a:endParaRPr lang="en-US" sz="1400" b="1" dirty="0">
              <a:solidFill>
                <a:schemeClr val="bg1">
                  <a:lumMod val="50000"/>
                </a:schemeClr>
              </a:solidFill>
              <a:latin typeface="Gelion Regular" panose="00000500000000000000" pitchFamily="2" charset="0"/>
              <a:ea typeface="Gelion Regular" panose="00000500000000000000" pitchFamily="2" charset="0"/>
              <a:cs typeface="Gelion Regular" panose="00000500000000000000" pitchFamily="2" charset="0"/>
            </a:endParaRPr>
          </a:p>
        </p:txBody>
      </p:sp>
      <p:sp>
        <p:nvSpPr>
          <p:cNvPr id="16" name="TextBox 15">
            <a:extLst>
              <a:ext uri="{FF2B5EF4-FFF2-40B4-BE49-F238E27FC236}">
                <a16:creationId xmlns:a16="http://schemas.microsoft.com/office/drawing/2014/main" id="{DED444CC-AD8B-C105-8A87-449A4541F2EA}"/>
              </a:ext>
            </a:extLst>
          </p:cNvPr>
          <p:cNvSpPr txBox="1"/>
          <p:nvPr/>
        </p:nvSpPr>
        <p:spPr>
          <a:xfrm>
            <a:off x="926972" y="6425258"/>
            <a:ext cx="1240659" cy="338554"/>
          </a:xfrm>
          <a:prstGeom prst="rect">
            <a:avLst/>
          </a:prstGeom>
          <a:noFill/>
        </p:spPr>
        <p:txBody>
          <a:bodyPr wrap="square">
            <a:spAutoFit/>
          </a:bodyPr>
          <a:lstStyle/>
          <a:p>
            <a:r>
              <a:rPr lang="en-US" sz="1600" dirty="0">
                <a:solidFill>
                  <a:schemeClr val="bg1">
                    <a:lumMod val="50000"/>
                  </a:schemeClr>
                </a:solidFill>
                <a:latin typeface="Gelion Regular" panose="00000500000000000000" pitchFamily="2" charset="0"/>
                <a:ea typeface="Gelion Regular" panose="00000500000000000000" pitchFamily="2" charset="0"/>
                <a:cs typeface="Gelion Regular" panose="00000500000000000000" pitchFamily="2" charset="0"/>
              </a:rPr>
              <a:t>Contact us</a:t>
            </a:r>
          </a:p>
        </p:txBody>
      </p:sp>
      <p:pic>
        <p:nvPicPr>
          <p:cNvPr id="17" name="Picture 16" descr="A red neon sign with arrows pointing to a envelope&#10;&#10;Description automatically generated">
            <a:extLst>
              <a:ext uri="{FF2B5EF4-FFF2-40B4-BE49-F238E27FC236}">
                <a16:creationId xmlns:a16="http://schemas.microsoft.com/office/drawing/2014/main" id="{6C407FA9-B66B-1278-E265-2254820E5D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78" y="6284728"/>
            <a:ext cx="369332" cy="369332"/>
          </a:xfrm>
          <a:prstGeom prst="rect">
            <a:avLst/>
          </a:prstGeom>
        </p:spPr>
      </p:pic>
      <p:grpSp>
        <p:nvGrpSpPr>
          <p:cNvPr id="26" name="Group 25">
            <a:extLst>
              <a:ext uri="{FF2B5EF4-FFF2-40B4-BE49-F238E27FC236}">
                <a16:creationId xmlns:a16="http://schemas.microsoft.com/office/drawing/2014/main" id="{0969DE92-8AEC-853E-78B7-0C82EB6CACD3}"/>
              </a:ext>
            </a:extLst>
          </p:cNvPr>
          <p:cNvGrpSpPr/>
          <p:nvPr/>
        </p:nvGrpSpPr>
        <p:grpSpPr>
          <a:xfrm>
            <a:off x="10105626" y="6408964"/>
            <a:ext cx="1159403" cy="293293"/>
            <a:chOff x="10105626" y="6190596"/>
            <a:chExt cx="1159403" cy="293293"/>
          </a:xfrm>
        </p:grpSpPr>
        <p:sp>
          <p:nvSpPr>
            <p:cNvPr id="28" name="Rectangle: Rounded Corners 27">
              <a:extLst>
                <a:ext uri="{FF2B5EF4-FFF2-40B4-BE49-F238E27FC236}">
                  <a16:creationId xmlns:a16="http://schemas.microsoft.com/office/drawing/2014/main" id="{47D7F42F-7397-CB77-09D6-99B389576E6B}"/>
                </a:ext>
              </a:extLst>
            </p:cNvPr>
            <p:cNvSpPr/>
            <p:nvPr/>
          </p:nvSpPr>
          <p:spPr>
            <a:xfrm>
              <a:off x="10109481" y="6206890"/>
              <a:ext cx="1155548" cy="276999"/>
            </a:xfrm>
            <a:prstGeom prst="roundRect">
              <a:avLst/>
            </a:prstGeom>
            <a:solidFill>
              <a:srgbClr val="FF3300"/>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29" name="TextBox 28">
              <a:extLst>
                <a:ext uri="{FF2B5EF4-FFF2-40B4-BE49-F238E27FC236}">
                  <a16:creationId xmlns:a16="http://schemas.microsoft.com/office/drawing/2014/main" id="{CF5BB7D6-DB27-D64C-990B-311DB59DEA54}"/>
                </a:ext>
              </a:extLst>
            </p:cNvPr>
            <p:cNvSpPr txBox="1"/>
            <p:nvPr/>
          </p:nvSpPr>
          <p:spPr>
            <a:xfrm>
              <a:off x="10105626" y="6190596"/>
              <a:ext cx="1159402" cy="276999"/>
            </a:xfrm>
            <a:prstGeom prst="rect">
              <a:avLst/>
            </a:prstGeom>
            <a:noFill/>
          </p:spPr>
          <p:txBody>
            <a:bodyPr wrap="square">
              <a:spAutoFit/>
            </a:bodyPr>
            <a:lstStyle/>
            <a:p>
              <a:pPr algn="ctr"/>
              <a:r>
                <a:rPr lang="en-US" sz="1200"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Back to FAQ’s</a:t>
              </a:r>
            </a:p>
          </p:txBody>
        </p:sp>
      </p:grpSp>
      <p:pic>
        <p:nvPicPr>
          <p:cNvPr id="4" name="Picture 3" descr="A red and black gear&#10;&#10;Description automatically generated">
            <a:extLst>
              <a:ext uri="{FF2B5EF4-FFF2-40B4-BE49-F238E27FC236}">
                <a16:creationId xmlns:a16="http://schemas.microsoft.com/office/drawing/2014/main" id="{1A2C1133-BCE7-4DD1-F97B-BEFC77B041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300" y="1773841"/>
            <a:ext cx="421453" cy="421453"/>
          </a:xfrm>
          <a:prstGeom prst="rect">
            <a:avLst/>
          </a:prstGeom>
        </p:spPr>
      </p:pic>
      <p:sp>
        <p:nvSpPr>
          <p:cNvPr id="5" name="TextBox 4">
            <a:extLst>
              <a:ext uri="{FF2B5EF4-FFF2-40B4-BE49-F238E27FC236}">
                <a16:creationId xmlns:a16="http://schemas.microsoft.com/office/drawing/2014/main" id="{579BCF22-0ECA-14A5-4B9B-E179782DAEA3}"/>
              </a:ext>
            </a:extLst>
          </p:cNvPr>
          <p:cNvSpPr txBox="1"/>
          <p:nvPr/>
        </p:nvSpPr>
        <p:spPr>
          <a:xfrm>
            <a:off x="477451" y="2855904"/>
            <a:ext cx="1665347" cy="314351"/>
          </a:xfrm>
          <a:prstGeom prst="rect">
            <a:avLst/>
          </a:prstGeom>
          <a:noFill/>
        </p:spPr>
        <p:txBody>
          <a:bodyPr wrap="square">
            <a:spAutoFit/>
          </a:bodyPr>
          <a:lstStyle/>
          <a:p>
            <a:r>
              <a:rPr lang="en-US" sz="1400" b="1"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For Apple mobile </a:t>
            </a:r>
          </a:p>
        </p:txBody>
      </p:sp>
      <p:sp>
        <p:nvSpPr>
          <p:cNvPr id="6" name="TextBox 5">
            <a:extLst>
              <a:ext uri="{FF2B5EF4-FFF2-40B4-BE49-F238E27FC236}">
                <a16:creationId xmlns:a16="http://schemas.microsoft.com/office/drawing/2014/main" id="{41068705-DFAD-6640-23F5-9080F6477F6F}"/>
              </a:ext>
            </a:extLst>
          </p:cNvPr>
          <p:cNvSpPr txBox="1"/>
          <p:nvPr/>
        </p:nvSpPr>
        <p:spPr>
          <a:xfrm>
            <a:off x="486550" y="3164981"/>
            <a:ext cx="4331212" cy="954107"/>
          </a:xfrm>
          <a:prstGeom prst="rect">
            <a:avLst/>
          </a:prstGeom>
          <a:noFill/>
        </p:spPr>
        <p:txBody>
          <a:bodyPr wrap="square">
            <a:spAutoFit/>
          </a:bodyPr>
          <a:lstStyle/>
          <a:p>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1. Click on the       App Store Icon.</a:t>
            </a:r>
          </a:p>
          <a:p>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2. Click on the Search icon</a:t>
            </a:r>
          </a:p>
          <a:p>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3. Type </a:t>
            </a:r>
            <a:r>
              <a:rPr lang="en-US" sz="1400" b="1" dirty="0">
                <a:solidFill>
                  <a:srgbClr val="FF3300"/>
                </a:solidFill>
                <a:latin typeface="Gelion Light" panose="00000500000000000000" pitchFamily="2" charset="0"/>
                <a:ea typeface="Gelion Light" panose="00000500000000000000" pitchFamily="2" charset="0"/>
                <a:cs typeface="Gelion Light" panose="00000500000000000000" pitchFamily="2" charset="0"/>
              </a:rPr>
              <a:t>Vehicle Alerts </a:t>
            </a:r>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to download.</a:t>
            </a:r>
          </a:p>
          <a:p>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4. Go back to your mobile Dashboard and start using it.</a:t>
            </a:r>
          </a:p>
        </p:txBody>
      </p:sp>
      <p:pic>
        <p:nvPicPr>
          <p:cNvPr id="9" name="Picture 8" descr="A blue square with white logo&#10;&#10;Description automatically generated">
            <a:extLst>
              <a:ext uri="{FF2B5EF4-FFF2-40B4-BE49-F238E27FC236}">
                <a16:creationId xmlns:a16="http://schemas.microsoft.com/office/drawing/2014/main" id="{F56EE167-EA3B-78FC-BC3B-F9858CE3410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36445" y="3204106"/>
            <a:ext cx="215627" cy="215627"/>
          </a:xfrm>
          <a:prstGeom prst="rect">
            <a:avLst/>
          </a:prstGeom>
        </p:spPr>
      </p:pic>
      <p:sp>
        <p:nvSpPr>
          <p:cNvPr id="10" name="TextBox 9">
            <a:extLst>
              <a:ext uri="{FF2B5EF4-FFF2-40B4-BE49-F238E27FC236}">
                <a16:creationId xmlns:a16="http://schemas.microsoft.com/office/drawing/2014/main" id="{A008E51A-3811-662F-7F78-96347BA5027F}"/>
              </a:ext>
            </a:extLst>
          </p:cNvPr>
          <p:cNvSpPr txBox="1"/>
          <p:nvPr/>
        </p:nvSpPr>
        <p:spPr>
          <a:xfrm>
            <a:off x="448764" y="4260753"/>
            <a:ext cx="1865979" cy="313995"/>
          </a:xfrm>
          <a:prstGeom prst="rect">
            <a:avLst/>
          </a:prstGeom>
          <a:noFill/>
        </p:spPr>
        <p:txBody>
          <a:bodyPr wrap="square">
            <a:spAutoFit/>
          </a:bodyPr>
          <a:lstStyle/>
          <a:p>
            <a:r>
              <a:rPr lang="en-US" sz="1400" b="1"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For Android mobile </a:t>
            </a:r>
          </a:p>
        </p:txBody>
      </p:sp>
      <p:sp>
        <p:nvSpPr>
          <p:cNvPr id="13" name="TextBox 12">
            <a:extLst>
              <a:ext uri="{FF2B5EF4-FFF2-40B4-BE49-F238E27FC236}">
                <a16:creationId xmlns:a16="http://schemas.microsoft.com/office/drawing/2014/main" id="{93F56F8C-B682-EE3A-980A-4D1EBB045983}"/>
              </a:ext>
            </a:extLst>
          </p:cNvPr>
          <p:cNvSpPr txBox="1"/>
          <p:nvPr/>
        </p:nvSpPr>
        <p:spPr>
          <a:xfrm>
            <a:off x="457863" y="4573041"/>
            <a:ext cx="4331212" cy="954107"/>
          </a:xfrm>
          <a:prstGeom prst="rect">
            <a:avLst/>
          </a:prstGeom>
          <a:noFill/>
        </p:spPr>
        <p:txBody>
          <a:bodyPr wrap="square">
            <a:spAutoFit/>
          </a:bodyPr>
          <a:lstStyle/>
          <a:p>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1. Click on the        Google Play Store icon.</a:t>
            </a:r>
          </a:p>
          <a:p>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2. Click on the Search icon</a:t>
            </a:r>
          </a:p>
          <a:p>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3. Type </a:t>
            </a:r>
            <a:r>
              <a:rPr lang="en-US" sz="1400" b="1" dirty="0">
                <a:solidFill>
                  <a:srgbClr val="FF3300"/>
                </a:solidFill>
                <a:latin typeface="Gelion Light" panose="00000500000000000000" pitchFamily="2" charset="0"/>
                <a:ea typeface="Gelion Light" panose="00000500000000000000" pitchFamily="2" charset="0"/>
                <a:cs typeface="Gelion Light" panose="00000500000000000000" pitchFamily="2" charset="0"/>
              </a:rPr>
              <a:t>Vehicle Alerts </a:t>
            </a:r>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to download.</a:t>
            </a:r>
          </a:p>
          <a:p>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4. Go back to your mobile Dashboard and start using it.</a:t>
            </a:r>
          </a:p>
        </p:txBody>
      </p:sp>
      <p:pic>
        <p:nvPicPr>
          <p:cNvPr id="14" name="Picture 13" descr="A logo of a play store&#10;&#10;Description automatically generated">
            <a:extLst>
              <a:ext uri="{FF2B5EF4-FFF2-40B4-BE49-F238E27FC236}">
                <a16:creationId xmlns:a16="http://schemas.microsoft.com/office/drawing/2014/main" id="{1A2F694D-65DA-E544-A66E-37FAC10635B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26136" y="4587480"/>
            <a:ext cx="257865" cy="257865"/>
          </a:xfrm>
          <a:prstGeom prst="rect">
            <a:avLst/>
          </a:prstGeom>
        </p:spPr>
      </p:pic>
      <p:grpSp>
        <p:nvGrpSpPr>
          <p:cNvPr id="21" name="Group 20">
            <a:extLst>
              <a:ext uri="{FF2B5EF4-FFF2-40B4-BE49-F238E27FC236}">
                <a16:creationId xmlns:a16="http://schemas.microsoft.com/office/drawing/2014/main" id="{C0E63150-3772-18FC-BBFC-CF61E443E008}"/>
              </a:ext>
            </a:extLst>
          </p:cNvPr>
          <p:cNvGrpSpPr/>
          <p:nvPr/>
        </p:nvGrpSpPr>
        <p:grpSpPr>
          <a:xfrm>
            <a:off x="11189719" y="3459519"/>
            <a:ext cx="889903" cy="238185"/>
            <a:chOff x="6498565" y="1014655"/>
            <a:chExt cx="889903" cy="238185"/>
          </a:xfrm>
        </p:grpSpPr>
        <p:sp>
          <p:nvSpPr>
            <p:cNvPr id="22" name="Rectangle: Rounded Corners 21">
              <a:extLst>
                <a:ext uri="{FF2B5EF4-FFF2-40B4-BE49-F238E27FC236}">
                  <a16:creationId xmlns:a16="http://schemas.microsoft.com/office/drawing/2014/main" id="{6BF71939-837F-FE10-342B-19B7C32F0498}"/>
                </a:ext>
              </a:extLst>
            </p:cNvPr>
            <p:cNvSpPr/>
            <p:nvPr/>
          </p:nvSpPr>
          <p:spPr>
            <a:xfrm>
              <a:off x="6498565" y="1014655"/>
              <a:ext cx="889903" cy="238185"/>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700" dirty="0">
                  <a:latin typeface="Poppins Light" panose="00000400000000000000" pitchFamily="2" charset="0"/>
                  <a:cs typeface="Poppins Light" panose="00000400000000000000" pitchFamily="2" charset="0"/>
                </a:rPr>
                <a:t>Live Support</a:t>
              </a:r>
            </a:p>
          </p:txBody>
        </p:sp>
        <p:pic>
          <p:nvPicPr>
            <p:cNvPr id="23" name="Picture 22" descr="A white phone in a circle&#10;&#10;Description automatically generated">
              <a:extLst>
                <a:ext uri="{FF2B5EF4-FFF2-40B4-BE49-F238E27FC236}">
                  <a16:creationId xmlns:a16="http://schemas.microsoft.com/office/drawing/2014/main" id="{41F3699D-08BD-AAFB-8A73-F4A63D0AD86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4757" y="1055612"/>
              <a:ext cx="159791" cy="159791"/>
            </a:xfrm>
            <a:prstGeom prst="rect">
              <a:avLst/>
            </a:prstGeom>
          </p:spPr>
        </p:pic>
      </p:grpSp>
      <p:sp>
        <p:nvSpPr>
          <p:cNvPr id="2" name="TextBox 1">
            <a:extLst>
              <a:ext uri="{FF2B5EF4-FFF2-40B4-BE49-F238E27FC236}">
                <a16:creationId xmlns:a16="http://schemas.microsoft.com/office/drawing/2014/main" id="{F345B35E-5BFF-2D4D-7C4C-62D19AC74E63}"/>
              </a:ext>
            </a:extLst>
          </p:cNvPr>
          <p:cNvSpPr txBox="1"/>
          <p:nvPr/>
        </p:nvSpPr>
        <p:spPr>
          <a:xfrm>
            <a:off x="3548985" y="231807"/>
            <a:ext cx="7675058" cy="400110"/>
          </a:xfrm>
          <a:prstGeom prst="rect">
            <a:avLst/>
          </a:prstGeom>
          <a:noFill/>
        </p:spPr>
        <p:txBody>
          <a:bodyPr wrap="square">
            <a:spAutoFit/>
          </a:bodyPr>
          <a:lstStyle/>
          <a:p>
            <a:pPr algn="l"/>
            <a:r>
              <a:rPr lang="en-US" sz="2000" b="0" i="0" u="none" strike="noStrike" dirty="0">
                <a:solidFill>
                  <a:srgbClr val="FF0000"/>
                </a:solidFill>
                <a:effectLst/>
                <a:latin typeface="Gelion Regular" panose="00000500000000000000" pitchFamily="2" charset="0"/>
                <a:ea typeface="Gelion Regular" panose="00000500000000000000" pitchFamily="2" charset="0"/>
                <a:cs typeface="Gelion Regular" panose="00000500000000000000" pitchFamily="2" charset="0"/>
              </a:rPr>
              <a:t>Home       </a:t>
            </a:r>
            <a:r>
              <a:rPr lang="en-US" sz="20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About Us       Shop       How It Works       Contact       FAQ’s</a:t>
            </a:r>
          </a:p>
        </p:txBody>
      </p:sp>
      <p:grpSp>
        <p:nvGrpSpPr>
          <p:cNvPr id="18" name="Group 17">
            <a:extLst>
              <a:ext uri="{FF2B5EF4-FFF2-40B4-BE49-F238E27FC236}">
                <a16:creationId xmlns:a16="http://schemas.microsoft.com/office/drawing/2014/main" id="{839DE394-CDBB-F2D5-E01A-EA23170A7FCB}"/>
              </a:ext>
            </a:extLst>
          </p:cNvPr>
          <p:cNvGrpSpPr/>
          <p:nvPr/>
        </p:nvGrpSpPr>
        <p:grpSpPr>
          <a:xfrm>
            <a:off x="363296" y="431862"/>
            <a:ext cx="1071349" cy="1055656"/>
            <a:chOff x="197893" y="231808"/>
            <a:chExt cx="1071349" cy="1055656"/>
          </a:xfrm>
        </p:grpSpPr>
        <p:sp>
          <p:nvSpPr>
            <p:cNvPr id="19" name="Rectangle 18">
              <a:extLst>
                <a:ext uri="{FF2B5EF4-FFF2-40B4-BE49-F238E27FC236}">
                  <a16:creationId xmlns:a16="http://schemas.microsoft.com/office/drawing/2014/main" id="{8A75E693-080C-8962-7B60-5AD46F47997E}"/>
                </a:ext>
              </a:extLst>
            </p:cNvPr>
            <p:cNvSpPr/>
            <p:nvPr/>
          </p:nvSpPr>
          <p:spPr>
            <a:xfrm>
              <a:off x="197893" y="231808"/>
              <a:ext cx="1071349" cy="1055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7135F6C-B8CC-700C-2AD4-7396290D393F}"/>
                </a:ext>
              </a:extLst>
            </p:cNvPr>
            <p:cNvSpPr txBox="1"/>
            <p:nvPr/>
          </p:nvSpPr>
          <p:spPr>
            <a:xfrm>
              <a:off x="355695" y="574970"/>
              <a:ext cx="755744" cy="369332"/>
            </a:xfrm>
            <a:prstGeom prst="rect">
              <a:avLst/>
            </a:prstGeom>
            <a:noFill/>
          </p:spPr>
          <p:txBody>
            <a:bodyPr wrap="square">
              <a:spAutoFit/>
            </a:bodyPr>
            <a:lstStyle/>
            <a:p>
              <a:r>
                <a:rPr lang="en-US" sz="18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dirty="0">
                <a:solidFill>
                  <a:schemeClr val="bg1"/>
                </a:solidFill>
              </a:endParaRPr>
            </a:p>
          </p:txBody>
        </p:sp>
      </p:grpSp>
    </p:spTree>
    <p:extLst>
      <p:ext uri="{BB962C8B-B14F-4D97-AF65-F5344CB8AC3E}">
        <p14:creationId xmlns:p14="http://schemas.microsoft.com/office/powerpoint/2010/main" val="73243002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A6DF19-ADE5-0521-174B-C366AF1C7C6F}"/>
              </a:ext>
            </a:extLst>
          </p:cNvPr>
          <p:cNvSpPr/>
          <p:nvPr/>
        </p:nvSpPr>
        <p:spPr>
          <a:xfrm>
            <a:off x="0" y="0"/>
            <a:ext cx="12186557" cy="68943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accessory&#10;&#10;Description automatically generated">
            <a:extLst>
              <a:ext uri="{FF2B5EF4-FFF2-40B4-BE49-F238E27FC236}">
                <a16:creationId xmlns:a16="http://schemas.microsoft.com/office/drawing/2014/main" id="{CDBAF49C-8850-6A7D-D9EA-AD509956C099}"/>
              </a:ext>
            </a:extLst>
          </p:cNvPr>
          <p:cNvPicPr>
            <a:picLocks noChangeAspect="1"/>
          </p:cNvPicPr>
          <p:nvPr/>
        </p:nvPicPr>
        <p:blipFill>
          <a:blip r:embed="rId4" cstate="print">
            <a:grayscl/>
            <a:extLst>
              <a:ext uri="{BEBA8EAE-BF5A-486C-A8C5-ECC9F3942E4B}">
                <a14:imgProps xmlns:a14="http://schemas.microsoft.com/office/drawing/2010/main">
                  <a14:imgLayer r:embed="rId5">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19128669">
            <a:off x="4532873" y="550913"/>
            <a:ext cx="9194629" cy="7747841"/>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27" name="TextBox 26">
            <a:extLst>
              <a:ext uri="{FF2B5EF4-FFF2-40B4-BE49-F238E27FC236}">
                <a16:creationId xmlns:a16="http://schemas.microsoft.com/office/drawing/2014/main" id="{27ED1864-2416-7FD0-34B9-12FD58457707}"/>
              </a:ext>
            </a:extLst>
          </p:cNvPr>
          <p:cNvSpPr txBox="1"/>
          <p:nvPr/>
        </p:nvSpPr>
        <p:spPr>
          <a:xfrm>
            <a:off x="570173" y="2230946"/>
            <a:ext cx="3844882" cy="314357"/>
          </a:xfrm>
          <a:prstGeom prst="rect">
            <a:avLst/>
          </a:prstGeom>
          <a:noFill/>
        </p:spPr>
        <p:txBody>
          <a:bodyPr wrap="square">
            <a:spAutoFit/>
          </a:bodyPr>
          <a:lstStyle/>
          <a:p>
            <a:pPr algn="l"/>
            <a:r>
              <a:rPr lang="en-US" sz="1400" b="0" i="0" dirty="0">
                <a:solidFill>
                  <a:srgbClr val="73777D"/>
                </a:solidFill>
                <a:effectLst/>
                <a:latin typeface="Gelion Light" panose="00000500000000000000" pitchFamily="2" charset="0"/>
                <a:ea typeface="Gelion Light" panose="00000500000000000000" pitchFamily="2" charset="0"/>
                <a:cs typeface="Gelion Light" panose="00000500000000000000" pitchFamily="2" charset="0"/>
              </a:rPr>
              <a:t>Here you’ll find information about </a:t>
            </a:r>
            <a:r>
              <a:rPr lang="en-US" sz="1400" b="0" i="0" dirty="0">
                <a:solidFill>
                  <a:srgbClr val="FF3300"/>
                </a:solidFill>
                <a:effectLst/>
                <a:latin typeface="Gelion Light" panose="00000500000000000000" pitchFamily="2" charset="0"/>
                <a:ea typeface="Gelion Light" panose="00000500000000000000" pitchFamily="2" charset="0"/>
                <a:cs typeface="Gelion Light" panose="00000500000000000000" pitchFamily="2" charset="0"/>
              </a:rPr>
              <a:t>My Account</a:t>
            </a:r>
            <a:r>
              <a:rPr lang="en-US" sz="1400" b="0" i="0" dirty="0">
                <a:solidFill>
                  <a:srgbClr val="73777D"/>
                </a:solidFill>
                <a:effectLst/>
                <a:latin typeface="Gelion Light" panose="00000500000000000000" pitchFamily="2" charset="0"/>
                <a:ea typeface="Gelion Light" panose="00000500000000000000" pitchFamily="2" charset="0"/>
                <a:cs typeface="Gelion Light" panose="00000500000000000000" pitchFamily="2" charset="0"/>
              </a:rPr>
              <a:t>.</a:t>
            </a:r>
          </a:p>
        </p:txBody>
      </p:sp>
      <p:cxnSp>
        <p:nvCxnSpPr>
          <p:cNvPr id="1024" name="Straight Connector 1023">
            <a:extLst>
              <a:ext uri="{FF2B5EF4-FFF2-40B4-BE49-F238E27FC236}">
                <a16:creationId xmlns:a16="http://schemas.microsoft.com/office/drawing/2014/main" id="{6A4B4D76-5675-6347-DE49-A2C0EBE77EBF}"/>
              </a:ext>
            </a:extLst>
          </p:cNvPr>
          <p:cNvCxnSpPr>
            <a:cxnSpLocks/>
          </p:cNvCxnSpPr>
          <p:nvPr/>
        </p:nvCxnSpPr>
        <p:spPr>
          <a:xfrm>
            <a:off x="570173" y="1706607"/>
            <a:ext cx="0" cy="96372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5EFE2287-16F3-6508-9991-37B0B650864F}"/>
              </a:ext>
            </a:extLst>
          </p:cNvPr>
          <p:cNvCxnSpPr>
            <a:cxnSpLocks/>
          </p:cNvCxnSpPr>
          <p:nvPr/>
        </p:nvCxnSpPr>
        <p:spPr>
          <a:xfrm>
            <a:off x="27292" y="2243960"/>
            <a:ext cx="1937983"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30" name="TextBox 1029">
            <a:extLst>
              <a:ext uri="{FF2B5EF4-FFF2-40B4-BE49-F238E27FC236}">
                <a16:creationId xmlns:a16="http://schemas.microsoft.com/office/drawing/2014/main" id="{F496F292-59D4-5303-4743-AE77DF5EBB1F}"/>
              </a:ext>
            </a:extLst>
          </p:cNvPr>
          <p:cNvSpPr txBox="1"/>
          <p:nvPr/>
        </p:nvSpPr>
        <p:spPr>
          <a:xfrm>
            <a:off x="4305497" y="1139890"/>
            <a:ext cx="1533697" cy="584775"/>
          </a:xfrm>
          <a:prstGeom prst="rect">
            <a:avLst/>
          </a:prstGeom>
          <a:noFill/>
        </p:spPr>
        <p:txBody>
          <a:bodyPr wrap="square">
            <a:spAutoFit/>
          </a:bodyPr>
          <a:lstStyle/>
          <a:p>
            <a:pPr algn="ctr"/>
            <a:r>
              <a:rPr lang="en-US" sz="32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FAQ’s</a:t>
            </a:r>
          </a:p>
        </p:txBody>
      </p:sp>
      <p:sp>
        <p:nvSpPr>
          <p:cNvPr id="7" name="TextBox 6">
            <a:extLst>
              <a:ext uri="{FF2B5EF4-FFF2-40B4-BE49-F238E27FC236}">
                <a16:creationId xmlns:a16="http://schemas.microsoft.com/office/drawing/2014/main" id="{8102B78C-6A25-CA44-34CE-5C40826E1C66}"/>
              </a:ext>
            </a:extLst>
          </p:cNvPr>
          <p:cNvSpPr txBox="1"/>
          <p:nvPr/>
        </p:nvSpPr>
        <p:spPr>
          <a:xfrm>
            <a:off x="556905" y="1911328"/>
            <a:ext cx="1856880" cy="400110"/>
          </a:xfrm>
          <a:prstGeom prst="rect">
            <a:avLst/>
          </a:prstGeom>
          <a:noFill/>
        </p:spPr>
        <p:txBody>
          <a:bodyPr wrap="square">
            <a:spAutoFit/>
          </a:bodyPr>
          <a:lstStyle/>
          <a:p>
            <a:r>
              <a:rPr lang="en-US" sz="2000" b="1" dirty="0">
                <a:solidFill>
                  <a:srgbClr val="FF3300"/>
                </a:solidFill>
                <a:latin typeface="Gelion Regular" panose="00000500000000000000" pitchFamily="2" charset="0"/>
                <a:ea typeface="Gelion Regular" panose="00000500000000000000" pitchFamily="2" charset="0"/>
                <a:cs typeface="Gelion Regular" panose="00000500000000000000" pitchFamily="2" charset="0"/>
              </a:rPr>
              <a:t>My Account</a:t>
            </a:r>
          </a:p>
        </p:txBody>
      </p:sp>
      <p:sp>
        <p:nvSpPr>
          <p:cNvPr id="15" name="TextBox 14">
            <a:extLst>
              <a:ext uri="{FF2B5EF4-FFF2-40B4-BE49-F238E27FC236}">
                <a16:creationId xmlns:a16="http://schemas.microsoft.com/office/drawing/2014/main" id="{B48A36F9-1C21-5A96-3522-E2D1E788F0F5}"/>
              </a:ext>
            </a:extLst>
          </p:cNvPr>
          <p:cNvSpPr txBox="1"/>
          <p:nvPr/>
        </p:nvSpPr>
        <p:spPr>
          <a:xfrm>
            <a:off x="926972" y="6239687"/>
            <a:ext cx="4614019" cy="307777"/>
          </a:xfrm>
          <a:prstGeom prst="rect">
            <a:avLst/>
          </a:prstGeom>
          <a:noFill/>
        </p:spPr>
        <p:txBody>
          <a:bodyPr wrap="square">
            <a:spAutoFit/>
          </a:bodyPr>
          <a:lstStyle/>
          <a:p>
            <a:pPr algn="l"/>
            <a:r>
              <a:rPr lang="en-US" sz="1400" b="0" i="0" dirty="0">
                <a:solidFill>
                  <a:srgbClr val="000000"/>
                </a:solidFill>
                <a:effectLst/>
                <a:latin typeface="Gelion Regular" panose="00000500000000000000" pitchFamily="2" charset="0"/>
                <a:ea typeface="Gelion Regular" panose="00000500000000000000" pitchFamily="2" charset="0"/>
                <a:cs typeface="Gelion Regular" panose="00000500000000000000" pitchFamily="2" charset="0"/>
              </a:rPr>
              <a:t>Didn't find an answer to your question, we are here to help </a:t>
            </a:r>
            <a:endParaRPr lang="en-US" sz="1400" b="1" dirty="0">
              <a:solidFill>
                <a:schemeClr val="bg1">
                  <a:lumMod val="50000"/>
                </a:schemeClr>
              </a:solidFill>
              <a:latin typeface="Gelion Regular" panose="00000500000000000000" pitchFamily="2" charset="0"/>
              <a:ea typeface="Gelion Regular" panose="00000500000000000000" pitchFamily="2" charset="0"/>
              <a:cs typeface="Gelion Regular" panose="00000500000000000000" pitchFamily="2" charset="0"/>
            </a:endParaRPr>
          </a:p>
        </p:txBody>
      </p:sp>
      <p:pic>
        <p:nvPicPr>
          <p:cNvPr id="17" name="Picture 16" descr="A red neon sign with arrows pointing to a envelope&#10;&#10;Description automatically generated">
            <a:extLst>
              <a:ext uri="{FF2B5EF4-FFF2-40B4-BE49-F238E27FC236}">
                <a16:creationId xmlns:a16="http://schemas.microsoft.com/office/drawing/2014/main" id="{6C407FA9-B66B-1278-E265-2254820E5D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78" y="6284728"/>
            <a:ext cx="369332" cy="369332"/>
          </a:xfrm>
          <a:prstGeom prst="rect">
            <a:avLst/>
          </a:prstGeom>
        </p:spPr>
      </p:pic>
      <p:pic>
        <p:nvPicPr>
          <p:cNvPr id="2" name="Picture 1" descr="A red circle with black background&#10;&#10;Description automatically generated">
            <a:extLst>
              <a:ext uri="{FF2B5EF4-FFF2-40B4-BE49-F238E27FC236}">
                <a16:creationId xmlns:a16="http://schemas.microsoft.com/office/drawing/2014/main" id="{3C2D6F2D-BCCD-56F1-3054-55771532BE1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33" y="1824305"/>
            <a:ext cx="369332" cy="369332"/>
          </a:xfrm>
          <a:prstGeom prst="rect">
            <a:avLst/>
          </a:prstGeom>
        </p:spPr>
      </p:pic>
      <p:sp>
        <p:nvSpPr>
          <p:cNvPr id="8" name="TextBox 7">
            <a:extLst>
              <a:ext uri="{FF2B5EF4-FFF2-40B4-BE49-F238E27FC236}">
                <a16:creationId xmlns:a16="http://schemas.microsoft.com/office/drawing/2014/main" id="{E4863AC3-1520-C97B-3C4A-B01223D90DEE}"/>
              </a:ext>
            </a:extLst>
          </p:cNvPr>
          <p:cNvSpPr txBox="1"/>
          <p:nvPr/>
        </p:nvSpPr>
        <p:spPr>
          <a:xfrm>
            <a:off x="630630" y="3043428"/>
            <a:ext cx="6554915" cy="954107"/>
          </a:xfrm>
          <a:prstGeom prst="rect">
            <a:avLst/>
          </a:prstGeom>
          <a:noFill/>
        </p:spPr>
        <p:txBody>
          <a:bodyPr wrap="square">
            <a:spAutoFit/>
          </a:bodyPr>
          <a:lstStyle/>
          <a:p>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If you want to change your First name or Last name, you can do it from the app.</a:t>
            </a:r>
          </a:p>
          <a:p>
            <a:pPr>
              <a:buClr>
                <a:srgbClr val="FF0000"/>
              </a:buClr>
            </a:pPr>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Go to </a:t>
            </a:r>
            <a:r>
              <a:rPr lang="en-US" sz="1400" b="1"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MY ACCOUNT </a:t>
            </a:r>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under the app menu</a:t>
            </a:r>
          </a:p>
          <a:p>
            <a:pPr marL="285750" indent="-285750">
              <a:buClr>
                <a:srgbClr val="FF0000"/>
              </a:buClr>
              <a:buFont typeface="Wingdings" panose="05000000000000000000" pitchFamily="2" charset="2"/>
              <a:buChar char="§"/>
            </a:pPr>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Tap the Name field to edit.</a:t>
            </a:r>
          </a:p>
          <a:p>
            <a:pPr marL="285750" indent="-285750">
              <a:buClr>
                <a:srgbClr val="FF0000"/>
              </a:buClr>
              <a:buFont typeface="Wingdings" panose="05000000000000000000" pitchFamily="2" charset="2"/>
              <a:buChar char="§"/>
            </a:pPr>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Tap Save after editing and your name will be updated.</a:t>
            </a:r>
          </a:p>
        </p:txBody>
      </p:sp>
      <p:sp>
        <p:nvSpPr>
          <p:cNvPr id="12" name="TextBox 11">
            <a:extLst>
              <a:ext uri="{FF2B5EF4-FFF2-40B4-BE49-F238E27FC236}">
                <a16:creationId xmlns:a16="http://schemas.microsoft.com/office/drawing/2014/main" id="{9B7940DA-3015-C87B-5BB6-E0B76339B618}"/>
              </a:ext>
            </a:extLst>
          </p:cNvPr>
          <p:cNvSpPr txBox="1"/>
          <p:nvPr/>
        </p:nvSpPr>
        <p:spPr>
          <a:xfrm>
            <a:off x="630632" y="2819177"/>
            <a:ext cx="1602225" cy="307777"/>
          </a:xfrm>
          <a:prstGeom prst="rect">
            <a:avLst/>
          </a:prstGeom>
          <a:noFill/>
        </p:spPr>
        <p:txBody>
          <a:bodyPr wrap="square">
            <a:spAutoFit/>
          </a:bodyPr>
          <a:lstStyle/>
          <a:p>
            <a:pPr algn="l"/>
            <a:r>
              <a:rPr lang="en-US" sz="1400" b="1" dirty="0">
                <a:solidFill>
                  <a:srgbClr val="FF3300"/>
                </a:solidFill>
                <a:latin typeface="Gelion Light" panose="00000500000000000000" pitchFamily="2" charset="0"/>
                <a:ea typeface="Gelion Light" panose="00000500000000000000" pitchFamily="2" charset="0"/>
                <a:cs typeface="Gelion Light" panose="00000500000000000000" pitchFamily="2" charset="0"/>
              </a:rPr>
              <a:t>Change of Name</a:t>
            </a:r>
            <a:endParaRPr lang="en-US" sz="1400" b="1" dirty="0">
              <a:solidFill>
                <a:srgbClr val="FF3300"/>
              </a:solidFill>
              <a:latin typeface="Gelion Light" panose="00000500000000000000" pitchFamily="2" charset="0"/>
              <a:ea typeface="Gelion Light" panose="00000500000000000000" pitchFamily="2" charset="0"/>
              <a:cs typeface="Gelion Light" panose="00000500000000000000" pitchFamily="2" charset="0"/>
              <a:hlinkClick r:id="rId8">
                <a:extLst>
                  <a:ext uri="{A12FA001-AC4F-418D-AE19-62706E023703}">
                    <ahyp:hlinkClr xmlns:ahyp="http://schemas.microsoft.com/office/drawing/2018/hyperlinkcolor" val="tx"/>
                  </a:ext>
                </a:extLst>
              </a:hlinkClick>
            </a:endParaRPr>
          </a:p>
        </p:txBody>
      </p:sp>
      <p:pic>
        <p:nvPicPr>
          <p:cNvPr id="21" name="Picture 20" descr="A red line on a black background&#10;&#10;Description automatically generated">
            <a:extLst>
              <a:ext uri="{FF2B5EF4-FFF2-40B4-BE49-F238E27FC236}">
                <a16:creationId xmlns:a16="http://schemas.microsoft.com/office/drawing/2014/main" id="{656A7068-DE8E-16D2-0667-9133591BCCB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6905" y="2915856"/>
            <a:ext cx="147453" cy="147453"/>
          </a:xfrm>
          <a:prstGeom prst="rect">
            <a:avLst/>
          </a:prstGeom>
        </p:spPr>
      </p:pic>
      <p:sp>
        <p:nvSpPr>
          <p:cNvPr id="19" name="TextBox 18">
            <a:extLst>
              <a:ext uri="{FF2B5EF4-FFF2-40B4-BE49-F238E27FC236}">
                <a16:creationId xmlns:a16="http://schemas.microsoft.com/office/drawing/2014/main" id="{B79FBCCF-A4F7-45DC-0454-6B2B697D74E6}"/>
              </a:ext>
            </a:extLst>
          </p:cNvPr>
          <p:cNvSpPr txBox="1"/>
          <p:nvPr/>
        </p:nvSpPr>
        <p:spPr>
          <a:xfrm>
            <a:off x="687627" y="4226257"/>
            <a:ext cx="1602225" cy="307777"/>
          </a:xfrm>
          <a:prstGeom prst="rect">
            <a:avLst/>
          </a:prstGeom>
          <a:noFill/>
        </p:spPr>
        <p:txBody>
          <a:bodyPr wrap="square">
            <a:spAutoFit/>
          </a:bodyPr>
          <a:lstStyle/>
          <a:p>
            <a:pPr algn="l"/>
            <a:r>
              <a:rPr lang="en-US" sz="1400" b="1" dirty="0">
                <a:solidFill>
                  <a:srgbClr val="FF3300"/>
                </a:solidFill>
                <a:latin typeface="Gelion Light" panose="00000500000000000000" pitchFamily="2" charset="0"/>
                <a:ea typeface="Gelion Light" panose="00000500000000000000" pitchFamily="2" charset="0"/>
                <a:cs typeface="Gelion Light" panose="00000500000000000000" pitchFamily="2" charset="0"/>
              </a:rPr>
              <a:t>Forget password</a:t>
            </a:r>
            <a:endParaRPr lang="en-US" sz="1400" b="1" dirty="0">
              <a:solidFill>
                <a:srgbClr val="FF3300"/>
              </a:solidFill>
              <a:latin typeface="Gelion Light" panose="00000500000000000000" pitchFamily="2" charset="0"/>
              <a:ea typeface="Gelion Light" panose="00000500000000000000" pitchFamily="2" charset="0"/>
              <a:cs typeface="Gelion Light" panose="00000500000000000000" pitchFamily="2" charset="0"/>
              <a:hlinkClick r:id="rId8">
                <a:extLst>
                  <a:ext uri="{A12FA001-AC4F-418D-AE19-62706E023703}">
                    <ahyp:hlinkClr xmlns:ahyp="http://schemas.microsoft.com/office/drawing/2018/hyperlinkcolor" val="tx"/>
                  </a:ext>
                </a:extLst>
              </a:hlinkClick>
            </a:endParaRPr>
          </a:p>
        </p:txBody>
      </p:sp>
      <p:pic>
        <p:nvPicPr>
          <p:cNvPr id="22" name="Picture 21" descr="A red line on a black background&#10;&#10;Description automatically generated">
            <a:extLst>
              <a:ext uri="{FF2B5EF4-FFF2-40B4-BE49-F238E27FC236}">
                <a16:creationId xmlns:a16="http://schemas.microsoft.com/office/drawing/2014/main" id="{E721564C-7E12-AE89-5E80-99C3A26D437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5654" y="4322742"/>
            <a:ext cx="147453" cy="147453"/>
          </a:xfrm>
          <a:prstGeom prst="rect">
            <a:avLst/>
          </a:prstGeom>
        </p:spPr>
      </p:pic>
      <p:sp>
        <p:nvSpPr>
          <p:cNvPr id="24" name="TextBox 23">
            <a:extLst>
              <a:ext uri="{FF2B5EF4-FFF2-40B4-BE49-F238E27FC236}">
                <a16:creationId xmlns:a16="http://schemas.microsoft.com/office/drawing/2014/main" id="{0B535838-8835-3E94-3ECA-F03D447255F7}"/>
              </a:ext>
            </a:extLst>
          </p:cNvPr>
          <p:cNvSpPr txBox="1"/>
          <p:nvPr/>
        </p:nvSpPr>
        <p:spPr>
          <a:xfrm>
            <a:off x="686575" y="4452505"/>
            <a:ext cx="7229523" cy="1169551"/>
          </a:xfrm>
          <a:prstGeom prst="rect">
            <a:avLst/>
          </a:prstGeom>
          <a:noFill/>
        </p:spPr>
        <p:txBody>
          <a:bodyPr wrap="square">
            <a:spAutoFit/>
          </a:bodyPr>
          <a:lstStyle/>
          <a:p>
            <a:pPr marL="285750" indent="-285750">
              <a:buClr>
                <a:srgbClr val="FF0000"/>
              </a:buClr>
              <a:buFont typeface="Wingdings" panose="05000000000000000000" pitchFamily="2" charset="2"/>
              <a:buChar char="§"/>
            </a:pPr>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If you have forgotten your password, tap on the Forgot Password? link on the Login screen.</a:t>
            </a:r>
          </a:p>
          <a:p>
            <a:pPr marL="285750" indent="-285750">
              <a:buClr>
                <a:srgbClr val="FF0000"/>
              </a:buClr>
              <a:buFont typeface="Wingdings" panose="05000000000000000000" pitchFamily="2" charset="2"/>
              <a:buChar char="§"/>
            </a:pPr>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Enter your registered mobile number to which One Time Password (OTP) will be sent.</a:t>
            </a:r>
          </a:p>
          <a:p>
            <a:pPr marL="285750" indent="-285750">
              <a:buClr>
                <a:srgbClr val="FF0000"/>
              </a:buClr>
              <a:buFont typeface="Wingdings" panose="05000000000000000000" pitchFamily="2" charset="2"/>
              <a:buChar char="§"/>
            </a:pPr>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On the Verify Mobile screen, enter the OTP/Verification Code.</a:t>
            </a:r>
          </a:p>
          <a:p>
            <a:pPr marL="285750" indent="-285750">
              <a:buClr>
                <a:srgbClr val="FF0000"/>
              </a:buClr>
              <a:buFont typeface="Wingdings" panose="05000000000000000000" pitchFamily="2" charset="2"/>
              <a:buChar char="§"/>
            </a:pPr>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Verify your mobile number and proceed to create a new password.</a:t>
            </a:r>
          </a:p>
          <a:p>
            <a:pPr marL="285750" indent="-285750">
              <a:buClr>
                <a:srgbClr val="FF0000"/>
              </a:buClr>
              <a:buFont typeface="Wingdings" panose="05000000000000000000" pitchFamily="2" charset="2"/>
              <a:buChar char="§"/>
            </a:pPr>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Remember that your password should contain a minimum of six characters. </a:t>
            </a:r>
          </a:p>
        </p:txBody>
      </p:sp>
      <p:grpSp>
        <p:nvGrpSpPr>
          <p:cNvPr id="26" name="Group 25">
            <a:extLst>
              <a:ext uri="{FF2B5EF4-FFF2-40B4-BE49-F238E27FC236}">
                <a16:creationId xmlns:a16="http://schemas.microsoft.com/office/drawing/2014/main" id="{0969DE92-8AEC-853E-78B7-0C82EB6CACD3}"/>
              </a:ext>
            </a:extLst>
          </p:cNvPr>
          <p:cNvGrpSpPr/>
          <p:nvPr/>
        </p:nvGrpSpPr>
        <p:grpSpPr>
          <a:xfrm>
            <a:off x="10105626" y="6408964"/>
            <a:ext cx="1159403" cy="293293"/>
            <a:chOff x="10105626" y="6190596"/>
            <a:chExt cx="1159403" cy="293293"/>
          </a:xfrm>
        </p:grpSpPr>
        <p:sp>
          <p:nvSpPr>
            <p:cNvPr id="28" name="Rectangle: Rounded Corners 27">
              <a:extLst>
                <a:ext uri="{FF2B5EF4-FFF2-40B4-BE49-F238E27FC236}">
                  <a16:creationId xmlns:a16="http://schemas.microsoft.com/office/drawing/2014/main" id="{47D7F42F-7397-CB77-09D6-99B389576E6B}"/>
                </a:ext>
              </a:extLst>
            </p:cNvPr>
            <p:cNvSpPr/>
            <p:nvPr/>
          </p:nvSpPr>
          <p:spPr>
            <a:xfrm>
              <a:off x="10109481" y="6206890"/>
              <a:ext cx="1155548" cy="276999"/>
            </a:xfrm>
            <a:prstGeom prst="roundRect">
              <a:avLst/>
            </a:prstGeom>
            <a:solidFill>
              <a:srgbClr val="FF3300"/>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29" name="TextBox 28">
              <a:extLst>
                <a:ext uri="{FF2B5EF4-FFF2-40B4-BE49-F238E27FC236}">
                  <a16:creationId xmlns:a16="http://schemas.microsoft.com/office/drawing/2014/main" id="{CF5BB7D6-DB27-D64C-990B-311DB59DEA54}"/>
                </a:ext>
              </a:extLst>
            </p:cNvPr>
            <p:cNvSpPr txBox="1"/>
            <p:nvPr/>
          </p:nvSpPr>
          <p:spPr>
            <a:xfrm>
              <a:off x="10105626" y="6190596"/>
              <a:ext cx="1159402" cy="276999"/>
            </a:xfrm>
            <a:prstGeom prst="rect">
              <a:avLst/>
            </a:prstGeom>
            <a:noFill/>
          </p:spPr>
          <p:txBody>
            <a:bodyPr wrap="square">
              <a:spAutoFit/>
            </a:bodyPr>
            <a:lstStyle/>
            <a:p>
              <a:pPr algn="ctr"/>
              <a:r>
                <a:rPr lang="en-US" sz="1200"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Back to FAQ’s</a:t>
              </a:r>
            </a:p>
          </p:txBody>
        </p:sp>
      </p:grpSp>
      <p:grpSp>
        <p:nvGrpSpPr>
          <p:cNvPr id="10" name="Group 9">
            <a:extLst>
              <a:ext uri="{FF2B5EF4-FFF2-40B4-BE49-F238E27FC236}">
                <a16:creationId xmlns:a16="http://schemas.microsoft.com/office/drawing/2014/main" id="{832D828D-3549-E2A6-1347-9A45A1723652}"/>
              </a:ext>
            </a:extLst>
          </p:cNvPr>
          <p:cNvGrpSpPr/>
          <p:nvPr/>
        </p:nvGrpSpPr>
        <p:grpSpPr>
          <a:xfrm>
            <a:off x="11189719" y="3459519"/>
            <a:ext cx="889903" cy="238185"/>
            <a:chOff x="6498565" y="1014655"/>
            <a:chExt cx="889903" cy="238185"/>
          </a:xfrm>
        </p:grpSpPr>
        <p:sp>
          <p:nvSpPr>
            <p:cNvPr id="13" name="Rectangle: Rounded Corners 12">
              <a:extLst>
                <a:ext uri="{FF2B5EF4-FFF2-40B4-BE49-F238E27FC236}">
                  <a16:creationId xmlns:a16="http://schemas.microsoft.com/office/drawing/2014/main" id="{17B487A4-95BB-6671-5AFA-A7A68119B162}"/>
                </a:ext>
              </a:extLst>
            </p:cNvPr>
            <p:cNvSpPr/>
            <p:nvPr/>
          </p:nvSpPr>
          <p:spPr>
            <a:xfrm>
              <a:off x="6498565" y="1014655"/>
              <a:ext cx="889903" cy="238185"/>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700" dirty="0">
                  <a:latin typeface="Poppins Light" panose="00000400000000000000" pitchFamily="2" charset="0"/>
                  <a:cs typeface="Poppins Light" panose="00000400000000000000" pitchFamily="2" charset="0"/>
                </a:rPr>
                <a:t>Live Support</a:t>
              </a:r>
            </a:p>
          </p:txBody>
        </p:sp>
        <p:pic>
          <p:nvPicPr>
            <p:cNvPr id="14" name="Picture 13" descr="A white phone in a circle&#10;&#10;Description automatically generated">
              <a:extLst>
                <a:ext uri="{FF2B5EF4-FFF2-40B4-BE49-F238E27FC236}">
                  <a16:creationId xmlns:a16="http://schemas.microsoft.com/office/drawing/2014/main" id="{22A80C0D-D0DA-2BCD-D9C6-E6053F9050D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4757" y="1055612"/>
              <a:ext cx="159791" cy="159791"/>
            </a:xfrm>
            <a:prstGeom prst="rect">
              <a:avLst/>
            </a:prstGeom>
          </p:spPr>
        </p:pic>
      </p:grpSp>
      <p:sp>
        <p:nvSpPr>
          <p:cNvPr id="6" name="TextBox 5">
            <a:extLst>
              <a:ext uri="{FF2B5EF4-FFF2-40B4-BE49-F238E27FC236}">
                <a16:creationId xmlns:a16="http://schemas.microsoft.com/office/drawing/2014/main" id="{4EEC8069-5CBE-394A-8434-E83EE274EC2E}"/>
              </a:ext>
            </a:extLst>
          </p:cNvPr>
          <p:cNvSpPr txBox="1"/>
          <p:nvPr/>
        </p:nvSpPr>
        <p:spPr>
          <a:xfrm>
            <a:off x="3548985" y="231807"/>
            <a:ext cx="7675058" cy="400110"/>
          </a:xfrm>
          <a:prstGeom prst="rect">
            <a:avLst/>
          </a:prstGeom>
          <a:noFill/>
        </p:spPr>
        <p:txBody>
          <a:bodyPr wrap="square">
            <a:spAutoFit/>
          </a:bodyPr>
          <a:lstStyle/>
          <a:p>
            <a:pPr algn="l"/>
            <a:r>
              <a:rPr lang="en-US" sz="2000" b="0" i="0" u="none" strike="noStrike" dirty="0">
                <a:solidFill>
                  <a:srgbClr val="FF0000"/>
                </a:solidFill>
                <a:effectLst/>
                <a:latin typeface="Gelion Regular" panose="00000500000000000000" pitchFamily="2" charset="0"/>
                <a:ea typeface="Gelion Regular" panose="00000500000000000000" pitchFamily="2" charset="0"/>
                <a:cs typeface="Gelion Regular" panose="00000500000000000000" pitchFamily="2" charset="0"/>
              </a:rPr>
              <a:t>Home       </a:t>
            </a:r>
            <a:r>
              <a:rPr lang="en-US" sz="20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About Us       Shop       How It Works       Contact       FAQ’s</a:t>
            </a:r>
          </a:p>
        </p:txBody>
      </p:sp>
      <p:sp>
        <p:nvSpPr>
          <p:cNvPr id="9" name="TextBox 8">
            <a:extLst>
              <a:ext uri="{FF2B5EF4-FFF2-40B4-BE49-F238E27FC236}">
                <a16:creationId xmlns:a16="http://schemas.microsoft.com/office/drawing/2014/main" id="{051FDD6E-2C71-5FF1-C5EC-33DEED42B47E}"/>
              </a:ext>
            </a:extLst>
          </p:cNvPr>
          <p:cNvSpPr txBox="1"/>
          <p:nvPr/>
        </p:nvSpPr>
        <p:spPr>
          <a:xfrm>
            <a:off x="926972" y="6425258"/>
            <a:ext cx="1240659" cy="338554"/>
          </a:xfrm>
          <a:prstGeom prst="rect">
            <a:avLst/>
          </a:prstGeom>
          <a:noFill/>
        </p:spPr>
        <p:txBody>
          <a:bodyPr wrap="square">
            <a:spAutoFit/>
          </a:bodyPr>
          <a:lstStyle/>
          <a:p>
            <a:r>
              <a:rPr lang="en-US" sz="1600" dirty="0">
                <a:solidFill>
                  <a:schemeClr val="bg1">
                    <a:lumMod val="50000"/>
                  </a:schemeClr>
                </a:solidFill>
                <a:latin typeface="Gelion Regular" panose="00000500000000000000" pitchFamily="2" charset="0"/>
                <a:ea typeface="Gelion Regular" panose="00000500000000000000" pitchFamily="2" charset="0"/>
                <a:cs typeface="Gelion Regular" panose="00000500000000000000" pitchFamily="2" charset="0"/>
              </a:rPr>
              <a:t>Contact us</a:t>
            </a:r>
          </a:p>
        </p:txBody>
      </p:sp>
      <p:grpSp>
        <p:nvGrpSpPr>
          <p:cNvPr id="18" name="Group 17">
            <a:extLst>
              <a:ext uri="{FF2B5EF4-FFF2-40B4-BE49-F238E27FC236}">
                <a16:creationId xmlns:a16="http://schemas.microsoft.com/office/drawing/2014/main" id="{69EA69FC-E2BD-8A6E-F1AB-A6CC46937FC4}"/>
              </a:ext>
            </a:extLst>
          </p:cNvPr>
          <p:cNvGrpSpPr/>
          <p:nvPr/>
        </p:nvGrpSpPr>
        <p:grpSpPr>
          <a:xfrm>
            <a:off x="363296" y="431862"/>
            <a:ext cx="1071349" cy="1055656"/>
            <a:chOff x="197893" y="231808"/>
            <a:chExt cx="1071349" cy="1055656"/>
          </a:xfrm>
        </p:grpSpPr>
        <p:sp>
          <p:nvSpPr>
            <p:cNvPr id="20" name="Rectangle 19">
              <a:extLst>
                <a:ext uri="{FF2B5EF4-FFF2-40B4-BE49-F238E27FC236}">
                  <a16:creationId xmlns:a16="http://schemas.microsoft.com/office/drawing/2014/main" id="{62D298ED-2B89-6DDF-060D-67B7AECFF3A6}"/>
                </a:ext>
              </a:extLst>
            </p:cNvPr>
            <p:cNvSpPr/>
            <p:nvPr/>
          </p:nvSpPr>
          <p:spPr>
            <a:xfrm>
              <a:off x="197893" y="231808"/>
              <a:ext cx="1071349" cy="1055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73B5EC1-F349-E451-13B1-F9E3260C6760}"/>
                </a:ext>
              </a:extLst>
            </p:cNvPr>
            <p:cNvSpPr txBox="1"/>
            <p:nvPr/>
          </p:nvSpPr>
          <p:spPr>
            <a:xfrm>
              <a:off x="355695" y="574970"/>
              <a:ext cx="755744" cy="369332"/>
            </a:xfrm>
            <a:prstGeom prst="rect">
              <a:avLst/>
            </a:prstGeom>
            <a:noFill/>
          </p:spPr>
          <p:txBody>
            <a:bodyPr wrap="square">
              <a:spAutoFit/>
            </a:bodyPr>
            <a:lstStyle/>
            <a:p>
              <a:r>
                <a:rPr lang="en-US" sz="18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dirty="0">
                <a:solidFill>
                  <a:schemeClr val="bg1"/>
                </a:solidFill>
              </a:endParaRPr>
            </a:p>
          </p:txBody>
        </p:sp>
      </p:grpSp>
    </p:spTree>
    <p:extLst>
      <p:ext uri="{BB962C8B-B14F-4D97-AF65-F5344CB8AC3E}">
        <p14:creationId xmlns:p14="http://schemas.microsoft.com/office/powerpoint/2010/main" val="3844263139"/>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CF92720-5F6A-6DE5-C77A-BF5C4D62D78F}"/>
              </a:ext>
            </a:extLst>
          </p:cNvPr>
          <p:cNvSpPr/>
          <p:nvPr/>
        </p:nvSpPr>
        <p:spPr>
          <a:xfrm>
            <a:off x="0" y="0"/>
            <a:ext cx="12186557" cy="68943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icture containing accessory&#10;&#10;Description automatically generated">
            <a:extLst>
              <a:ext uri="{FF2B5EF4-FFF2-40B4-BE49-F238E27FC236}">
                <a16:creationId xmlns:a16="http://schemas.microsoft.com/office/drawing/2014/main" id="{36D5F4ED-EC2A-7F17-5786-9DC53F2A46F1}"/>
              </a:ext>
            </a:extLst>
          </p:cNvPr>
          <p:cNvPicPr>
            <a:picLocks noChangeAspect="1"/>
          </p:cNvPicPr>
          <p:nvPr/>
        </p:nvPicPr>
        <p:blipFill>
          <a:blip r:embed="rId4" cstate="print">
            <a:grayscl/>
            <a:extLst>
              <a:ext uri="{BEBA8EAE-BF5A-486C-A8C5-ECC9F3942E4B}">
                <a14:imgProps xmlns:a14="http://schemas.microsoft.com/office/drawing/2010/main">
                  <a14:imgLayer r:embed="rId5">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19128669">
            <a:off x="4532873" y="550913"/>
            <a:ext cx="9194629" cy="7747841"/>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27" name="TextBox 26">
            <a:extLst>
              <a:ext uri="{FF2B5EF4-FFF2-40B4-BE49-F238E27FC236}">
                <a16:creationId xmlns:a16="http://schemas.microsoft.com/office/drawing/2014/main" id="{27ED1864-2416-7FD0-34B9-12FD58457707}"/>
              </a:ext>
            </a:extLst>
          </p:cNvPr>
          <p:cNvSpPr txBox="1"/>
          <p:nvPr/>
        </p:nvSpPr>
        <p:spPr>
          <a:xfrm>
            <a:off x="570173" y="2230946"/>
            <a:ext cx="3844882" cy="314357"/>
          </a:xfrm>
          <a:prstGeom prst="rect">
            <a:avLst/>
          </a:prstGeom>
          <a:noFill/>
        </p:spPr>
        <p:txBody>
          <a:bodyPr wrap="square">
            <a:spAutoFit/>
          </a:bodyPr>
          <a:lstStyle/>
          <a:p>
            <a:pPr algn="l"/>
            <a:r>
              <a:rPr lang="en-US" sz="1400" b="0" i="0" dirty="0">
                <a:solidFill>
                  <a:srgbClr val="73777D"/>
                </a:solidFill>
                <a:effectLst/>
                <a:latin typeface="Gelion Light" panose="00000500000000000000" pitchFamily="2" charset="0"/>
                <a:ea typeface="Gelion Light" panose="00000500000000000000" pitchFamily="2" charset="0"/>
                <a:cs typeface="Gelion Light" panose="00000500000000000000" pitchFamily="2" charset="0"/>
              </a:rPr>
              <a:t>Here you’ll find information about </a:t>
            </a:r>
            <a:r>
              <a:rPr lang="en-US" sz="1400" b="0" i="0" dirty="0">
                <a:solidFill>
                  <a:srgbClr val="FF3300"/>
                </a:solidFill>
                <a:effectLst/>
                <a:latin typeface="Gelion Light" panose="00000500000000000000" pitchFamily="2" charset="0"/>
                <a:ea typeface="Gelion Light" panose="00000500000000000000" pitchFamily="2" charset="0"/>
                <a:cs typeface="Gelion Light" panose="00000500000000000000" pitchFamily="2" charset="0"/>
              </a:rPr>
              <a:t>My Account</a:t>
            </a:r>
            <a:r>
              <a:rPr lang="en-US" sz="1400" b="0" i="0" dirty="0">
                <a:solidFill>
                  <a:srgbClr val="73777D"/>
                </a:solidFill>
                <a:effectLst/>
                <a:latin typeface="Gelion Light" panose="00000500000000000000" pitchFamily="2" charset="0"/>
                <a:ea typeface="Gelion Light" panose="00000500000000000000" pitchFamily="2" charset="0"/>
                <a:cs typeface="Gelion Light" panose="00000500000000000000" pitchFamily="2" charset="0"/>
              </a:rPr>
              <a:t>.</a:t>
            </a:r>
          </a:p>
        </p:txBody>
      </p:sp>
      <p:cxnSp>
        <p:nvCxnSpPr>
          <p:cNvPr id="1024" name="Straight Connector 1023">
            <a:extLst>
              <a:ext uri="{FF2B5EF4-FFF2-40B4-BE49-F238E27FC236}">
                <a16:creationId xmlns:a16="http://schemas.microsoft.com/office/drawing/2014/main" id="{6A4B4D76-5675-6347-DE49-A2C0EBE77EBF}"/>
              </a:ext>
            </a:extLst>
          </p:cNvPr>
          <p:cNvCxnSpPr>
            <a:cxnSpLocks/>
          </p:cNvCxnSpPr>
          <p:nvPr/>
        </p:nvCxnSpPr>
        <p:spPr>
          <a:xfrm>
            <a:off x="570173" y="1706607"/>
            <a:ext cx="0" cy="96372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5EFE2287-16F3-6508-9991-37B0B650864F}"/>
              </a:ext>
            </a:extLst>
          </p:cNvPr>
          <p:cNvCxnSpPr>
            <a:cxnSpLocks/>
          </p:cNvCxnSpPr>
          <p:nvPr/>
        </p:nvCxnSpPr>
        <p:spPr>
          <a:xfrm>
            <a:off x="27292" y="2243960"/>
            <a:ext cx="1937983"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30" name="TextBox 1029">
            <a:extLst>
              <a:ext uri="{FF2B5EF4-FFF2-40B4-BE49-F238E27FC236}">
                <a16:creationId xmlns:a16="http://schemas.microsoft.com/office/drawing/2014/main" id="{F496F292-59D4-5303-4743-AE77DF5EBB1F}"/>
              </a:ext>
            </a:extLst>
          </p:cNvPr>
          <p:cNvSpPr txBox="1"/>
          <p:nvPr/>
        </p:nvSpPr>
        <p:spPr>
          <a:xfrm>
            <a:off x="4305497" y="1139890"/>
            <a:ext cx="1533697" cy="584775"/>
          </a:xfrm>
          <a:prstGeom prst="rect">
            <a:avLst/>
          </a:prstGeom>
          <a:noFill/>
        </p:spPr>
        <p:txBody>
          <a:bodyPr wrap="square">
            <a:spAutoFit/>
          </a:bodyPr>
          <a:lstStyle/>
          <a:p>
            <a:pPr algn="ctr"/>
            <a:r>
              <a:rPr lang="en-US" sz="32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FAQ’s</a:t>
            </a:r>
          </a:p>
        </p:txBody>
      </p:sp>
      <p:sp>
        <p:nvSpPr>
          <p:cNvPr id="7" name="TextBox 6">
            <a:extLst>
              <a:ext uri="{FF2B5EF4-FFF2-40B4-BE49-F238E27FC236}">
                <a16:creationId xmlns:a16="http://schemas.microsoft.com/office/drawing/2014/main" id="{8102B78C-6A25-CA44-34CE-5C40826E1C66}"/>
              </a:ext>
            </a:extLst>
          </p:cNvPr>
          <p:cNvSpPr txBox="1"/>
          <p:nvPr/>
        </p:nvSpPr>
        <p:spPr>
          <a:xfrm>
            <a:off x="556905" y="1911328"/>
            <a:ext cx="1856880" cy="400110"/>
          </a:xfrm>
          <a:prstGeom prst="rect">
            <a:avLst/>
          </a:prstGeom>
          <a:noFill/>
        </p:spPr>
        <p:txBody>
          <a:bodyPr wrap="square">
            <a:spAutoFit/>
          </a:bodyPr>
          <a:lstStyle/>
          <a:p>
            <a:r>
              <a:rPr lang="en-US" sz="2000" b="1" dirty="0">
                <a:solidFill>
                  <a:srgbClr val="FF3300"/>
                </a:solidFill>
                <a:latin typeface="Gelion Regular" panose="00000500000000000000" pitchFamily="2" charset="0"/>
                <a:ea typeface="Gelion Regular" panose="00000500000000000000" pitchFamily="2" charset="0"/>
                <a:cs typeface="Gelion Regular" panose="00000500000000000000" pitchFamily="2" charset="0"/>
              </a:rPr>
              <a:t>My Account</a:t>
            </a:r>
          </a:p>
        </p:txBody>
      </p:sp>
      <p:sp>
        <p:nvSpPr>
          <p:cNvPr id="15" name="TextBox 14">
            <a:extLst>
              <a:ext uri="{FF2B5EF4-FFF2-40B4-BE49-F238E27FC236}">
                <a16:creationId xmlns:a16="http://schemas.microsoft.com/office/drawing/2014/main" id="{B48A36F9-1C21-5A96-3522-E2D1E788F0F5}"/>
              </a:ext>
            </a:extLst>
          </p:cNvPr>
          <p:cNvSpPr txBox="1"/>
          <p:nvPr/>
        </p:nvSpPr>
        <p:spPr>
          <a:xfrm>
            <a:off x="926972" y="6239687"/>
            <a:ext cx="4614019" cy="307777"/>
          </a:xfrm>
          <a:prstGeom prst="rect">
            <a:avLst/>
          </a:prstGeom>
          <a:noFill/>
        </p:spPr>
        <p:txBody>
          <a:bodyPr wrap="square">
            <a:spAutoFit/>
          </a:bodyPr>
          <a:lstStyle/>
          <a:p>
            <a:pPr algn="l"/>
            <a:r>
              <a:rPr lang="en-US" sz="1400" b="0" i="0" dirty="0">
                <a:solidFill>
                  <a:srgbClr val="000000"/>
                </a:solidFill>
                <a:effectLst/>
                <a:latin typeface="Gelion Regular" panose="00000500000000000000" pitchFamily="2" charset="0"/>
                <a:ea typeface="Gelion Regular" panose="00000500000000000000" pitchFamily="2" charset="0"/>
                <a:cs typeface="Gelion Regular" panose="00000500000000000000" pitchFamily="2" charset="0"/>
              </a:rPr>
              <a:t>Didn't find an answer to your question, we are here to help </a:t>
            </a:r>
            <a:endParaRPr lang="en-US" sz="1400" b="1" dirty="0">
              <a:solidFill>
                <a:schemeClr val="bg1">
                  <a:lumMod val="50000"/>
                </a:schemeClr>
              </a:solidFill>
              <a:latin typeface="Gelion Regular" panose="00000500000000000000" pitchFamily="2" charset="0"/>
              <a:ea typeface="Gelion Regular" panose="00000500000000000000" pitchFamily="2" charset="0"/>
              <a:cs typeface="Gelion Regular" panose="00000500000000000000" pitchFamily="2" charset="0"/>
            </a:endParaRPr>
          </a:p>
        </p:txBody>
      </p:sp>
      <p:pic>
        <p:nvPicPr>
          <p:cNvPr id="17" name="Picture 16" descr="A red neon sign with arrows pointing to a envelope&#10;&#10;Description automatically generated">
            <a:extLst>
              <a:ext uri="{FF2B5EF4-FFF2-40B4-BE49-F238E27FC236}">
                <a16:creationId xmlns:a16="http://schemas.microsoft.com/office/drawing/2014/main" id="{6C407FA9-B66B-1278-E265-2254820E5D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78" y="6284728"/>
            <a:ext cx="369332" cy="369332"/>
          </a:xfrm>
          <a:prstGeom prst="rect">
            <a:avLst/>
          </a:prstGeom>
        </p:spPr>
      </p:pic>
      <p:pic>
        <p:nvPicPr>
          <p:cNvPr id="2" name="Picture 1" descr="A red circle with black background&#10;&#10;Description automatically generated">
            <a:extLst>
              <a:ext uri="{FF2B5EF4-FFF2-40B4-BE49-F238E27FC236}">
                <a16:creationId xmlns:a16="http://schemas.microsoft.com/office/drawing/2014/main" id="{3C2D6F2D-BCCD-56F1-3054-55771532BE1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433" y="1824305"/>
            <a:ext cx="369332" cy="369332"/>
          </a:xfrm>
          <a:prstGeom prst="rect">
            <a:avLst/>
          </a:prstGeom>
        </p:spPr>
      </p:pic>
      <p:grpSp>
        <p:nvGrpSpPr>
          <p:cNvPr id="26" name="Group 25">
            <a:extLst>
              <a:ext uri="{FF2B5EF4-FFF2-40B4-BE49-F238E27FC236}">
                <a16:creationId xmlns:a16="http://schemas.microsoft.com/office/drawing/2014/main" id="{0969DE92-8AEC-853E-78B7-0C82EB6CACD3}"/>
              </a:ext>
            </a:extLst>
          </p:cNvPr>
          <p:cNvGrpSpPr/>
          <p:nvPr/>
        </p:nvGrpSpPr>
        <p:grpSpPr>
          <a:xfrm>
            <a:off x="10105626" y="6408964"/>
            <a:ext cx="1159403" cy="293293"/>
            <a:chOff x="10105626" y="6190596"/>
            <a:chExt cx="1159403" cy="293293"/>
          </a:xfrm>
        </p:grpSpPr>
        <p:sp>
          <p:nvSpPr>
            <p:cNvPr id="28" name="Rectangle: Rounded Corners 27">
              <a:extLst>
                <a:ext uri="{FF2B5EF4-FFF2-40B4-BE49-F238E27FC236}">
                  <a16:creationId xmlns:a16="http://schemas.microsoft.com/office/drawing/2014/main" id="{47D7F42F-7397-CB77-09D6-99B389576E6B}"/>
                </a:ext>
              </a:extLst>
            </p:cNvPr>
            <p:cNvSpPr/>
            <p:nvPr/>
          </p:nvSpPr>
          <p:spPr>
            <a:xfrm>
              <a:off x="10109481" y="6206890"/>
              <a:ext cx="1155548" cy="276999"/>
            </a:xfrm>
            <a:prstGeom prst="roundRect">
              <a:avLst/>
            </a:prstGeom>
            <a:solidFill>
              <a:srgbClr val="FF3300"/>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29" name="TextBox 28">
              <a:extLst>
                <a:ext uri="{FF2B5EF4-FFF2-40B4-BE49-F238E27FC236}">
                  <a16:creationId xmlns:a16="http://schemas.microsoft.com/office/drawing/2014/main" id="{CF5BB7D6-DB27-D64C-990B-311DB59DEA54}"/>
                </a:ext>
              </a:extLst>
            </p:cNvPr>
            <p:cNvSpPr txBox="1"/>
            <p:nvPr/>
          </p:nvSpPr>
          <p:spPr>
            <a:xfrm>
              <a:off x="10105626" y="6190596"/>
              <a:ext cx="1159402" cy="276999"/>
            </a:xfrm>
            <a:prstGeom prst="rect">
              <a:avLst/>
            </a:prstGeom>
            <a:noFill/>
          </p:spPr>
          <p:txBody>
            <a:bodyPr wrap="square">
              <a:spAutoFit/>
            </a:bodyPr>
            <a:lstStyle/>
            <a:p>
              <a:pPr algn="ctr"/>
              <a:r>
                <a:rPr lang="en-US" sz="1200"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Back to FAQ’s</a:t>
              </a:r>
            </a:p>
          </p:txBody>
        </p:sp>
      </p:grpSp>
      <p:grpSp>
        <p:nvGrpSpPr>
          <p:cNvPr id="9" name="Group 8">
            <a:extLst>
              <a:ext uri="{FF2B5EF4-FFF2-40B4-BE49-F238E27FC236}">
                <a16:creationId xmlns:a16="http://schemas.microsoft.com/office/drawing/2014/main" id="{E0F9F953-5A9E-4C7E-5914-79489CEB572E}"/>
              </a:ext>
            </a:extLst>
          </p:cNvPr>
          <p:cNvGrpSpPr/>
          <p:nvPr/>
        </p:nvGrpSpPr>
        <p:grpSpPr>
          <a:xfrm>
            <a:off x="570173" y="4428204"/>
            <a:ext cx="7548684" cy="1243463"/>
            <a:chOff x="570173" y="2700492"/>
            <a:chExt cx="7548684" cy="1243463"/>
          </a:xfrm>
        </p:grpSpPr>
        <p:pic>
          <p:nvPicPr>
            <p:cNvPr id="4" name="Picture 3" descr="A red line on a black background&#10;&#10;Description automatically generated">
              <a:extLst>
                <a:ext uri="{FF2B5EF4-FFF2-40B4-BE49-F238E27FC236}">
                  <a16:creationId xmlns:a16="http://schemas.microsoft.com/office/drawing/2014/main" id="{718E39CE-13A8-7703-50DE-A19F8D1D7A3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0173" y="2790981"/>
              <a:ext cx="147453" cy="147453"/>
            </a:xfrm>
            <a:prstGeom prst="rect">
              <a:avLst/>
            </a:prstGeom>
          </p:spPr>
        </p:pic>
        <p:sp>
          <p:nvSpPr>
            <p:cNvPr id="5" name="TextBox 4">
              <a:extLst>
                <a:ext uri="{FF2B5EF4-FFF2-40B4-BE49-F238E27FC236}">
                  <a16:creationId xmlns:a16="http://schemas.microsoft.com/office/drawing/2014/main" id="{D6717410-4989-D3E8-83BF-742B5DDE0268}"/>
                </a:ext>
              </a:extLst>
            </p:cNvPr>
            <p:cNvSpPr txBox="1"/>
            <p:nvPr/>
          </p:nvSpPr>
          <p:spPr>
            <a:xfrm>
              <a:off x="689872" y="2989848"/>
              <a:ext cx="7428985" cy="954107"/>
            </a:xfrm>
            <a:prstGeom prst="rect">
              <a:avLst/>
            </a:prstGeom>
            <a:noFill/>
          </p:spPr>
          <p:txBody>
            <a:bodyPr wrap="square">
              <a:spAutoFit/>
            </a:bodyPr>
            <a:lstStyle/>
            <a:p>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Go to MY ACCOUNT under the app menu.</a:t>
              </a:r>
            </a:p>
            <a:p>
              <a:pPr marL="285750" indent="-285750">
                <a:buClr>
                  <a:srgbClr val="FF0000"/>
                </a:buClr>
                <a:buFont typeface="Wingdings" panose="05000000000000000000" pitchFamily="2" charset="2"/>
                <a:buChar char="§"/>
              </a:pPr>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Tap the MOBILE NUMBER field to enter your new number and click to Save.</a:t>
              </a:r>
            </a:p>
            <a:p>
              <a:pPr marL="285750" indent="-285750">
                <a:buClr>
                  <a:srgbClr val="FF0000"/>
                </a:buClr>
                <a:buFont typeface="Wingdings" panose="05000000000000000000" pitchFamily="2" charset="2"/>
                <a:buChar char="§"/>
              </a:pPr>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You will receive the OTP on your new mobile number. You will be asked to verify the One Time</a:t>
              </a:r>
            </a:p>
            <a:p>
              <a:pPr marL="285750" indent="-285750">
                <a:buClr>
                  <a:srgbClr val="FF0000"/>
                </a:buClr>
                <a:buFont typeface="Wingdings" panose="05000000000000000000" pitchFamily="2" charset="2"/>
                <a:buChar char="§"/>
              </a:pPr>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Password (OTP) to update your new mobile number in the system.</a:t>
              </a:r>
            </a:p>
          </p:txBody>
        </p:sp>
        <p:sp>
          <p:nvSpPr>
            <p:cNvPr id="6" name="TextBox 5">
              <a:extLst>
                <a:ext uri="{FF2B5EF4-FFF2-40B4-BE49-F238E27FC236}">
                  <a16:creationId xmlns:a16="http://schemas.microsoft.com/office/drawing/2014/main" id="{29495D83-BF0A-8F6F-787B-C35EE4FC9250}"/>
                </a:ext>
              </a:extLst>
            </p:cNvPr>
            <p:cNvSpPr txBox="1"/>
            <p:nvPr/>
          </p:nvSpPr>
          <p:spPr>
            <a:xfrm>
              <a:off x="667279" y="2700492"/>
              <a:ext cx="1996430" cy="307777"/>
            </a:xfrm>
            <a:prstGeom prst="rect">
              <a:avLst/>
            </a:prstGeom>
            <a:noFill/>
          </p:spPr>
          <p:txBody>
            <a:bodyPr wrap="square">
              <a:spAutoFit/>
            </a:bodyPr>
            <a:lstStyle/>
            <a:p>
              <a:pPr algn="l"/>
              <a:r>
                <a:rPr lang="en-US" sz="1400" b="1" dirty="0">
                  <a:solidFill>
                    <a:srgbClr val="FF3300"/>
                  </a:solidFill>
                  <a:latin typeface="Gelion Light" panose="00000500000000000000" pitchFamily="2" charset="0"/>
                  <a:ea typeface="Gelion Light" panose="00000500000000000000" pitchFamily="2" charset="0"/>
                  <a:cs typeface="Gelion Light" panose="00000500000000000000" pitchFamily="2" charset="0"/>
                </a:rPr>
                <a:t>Change Mobile Number</a:t>
              </a:r>
              <a:endParaRPr lang="en-US" sz="1400" b="1" dirty="0">
                <a:solidFill>
                  <a:srgbClr val="FF3300"/>
                </a:solidFill>
                <a:latin typeface="Gelion Light" panose="00000500000000000000" pitchFamily="2" charset="0"/>
                <a:ea typeface="Gelion Light" panose="00000500000000000000" pitchFamily="2" charset="0"/>
                <a:cs typeface="Gelion Light" panose="00000500000000000000" pitchFamily="2" charset="0"/>
                <a:hlinkClick r:id="rId9">
                  <a:extLst>
                    <a:ext uri="{A12FA001-AC4F-418D-AE19-62706E023703}">
                      <ahyp:hlinkClr xmlns:ahyp="http://schemas.microsoft.com/office/drawing/2018/hyperlinkcolor" val="tx"/>
                    </a:ext>
                  </a:extLst>
                </a:hlinkClick>
              </a:endParaRPr>
            </a:p>
          </p:txBody>
        </p:sp>
      </p:grpSp>
      <p:sp>
        <p:nvSpPr>
          <p:cNvPr id="23" name="TextBox 22">
            <a:extLst>
              <a:ext uri="{FF2B5EF4-FFF2-40B4-BE49-F238E27FC236}">
                <a16:creationId xmlns:a16="http://schemas.microsoft.com/office/drawing/2014/main" id="{C1CE86D2-2C47-4D02-C6BB-EAE35A7C54FA}"/>
              </a:ext>
            </a:extLst>
          </p:cNvPr>
          <p:cNvSpPr txBox="1"/>
          <p:nvPr/>
        </p:nvSpPr>
        <p:spPr>
          <a:xfrm>
            <a:off x="674359" y="3029897"/>
            <a:ext cx="6826534" cy="1169551"/>
          </a:xfrm>
          <a:prstGeom prst="rect">
            <a:avLst/>
          </a:prstGeom>
          <a:noFill/>
        </p:spPr>
        <p:txBody>
          <a:bodyPr wrap="square">
            <a:spAutoFit/>
          </a:bodyPr>
          <a:lstStyle/>
          <a:p>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If you want to reset your password. </a:t>
            </a:r>
          </a:p>
          <a:p>
            <a:pPr marL="285750" indent="-285750">
              <a:buClr>
                <a:srgbClr val="FF0000"/>
              </a:buClr>
              <a:buFont typeface="Wingdings" panose="05000000000000000000" pitchFamily="2" charset="2"/>
              <a:buChar char="§"/>
            </a:pPr>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Go to MY ACCOUNT under the app menu.</a:t>
            </a:r>
          </a:p>
          <a:p>
            <a:pPr marL="285750" indent="-285750">
              <a:buClr>
                <a:srgbClr val="FF0000"/>
              </a:buClr>
              <a:buFont typeface="Wingdings" panose="05000000000000000000" pitchFamily="2" charset="2"/>
              <a:buChar char="§"/>
            </a:pPr>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Tap the PASSWORD field.</a:t>
            </a:r>
          </a:p>
          <a:p>
            <a:pPr marL="285750" indent="-285750">
              <a:buClr>
                <a:srgbClr val="FF0000"/>
              </a:buClr>
              <a:buFont typeface="Wingdings" panose="05000000000000000000" pitchFamily="2" charset="2"/>
              <a:buChar char="§"/>
            </a:pPr>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In the RESET PASSWORD screen enter your current password and the new password.</a:t>
            </a:r>
          </a:p>
          <a:p>
            <a:pPr marL="285750" indent="-285750">
              <a:buClr>
                <a:srgbClr val="FF0000"/>
              </a:buClr>
              <a:buFont typeface="Wingdings" panose="05000000000000000000" pitchFamily="2" charset="2"/>
              <a:buChar char="§"/>
            </a:pPr>
            <a:r>
              <a:rPr lang="en-US" sz="1400" dirty="0">
                <a:solidFill>
                  <a:srgbClr val="73777D"/>
                </a:solidFill>
                <a:latin typeface="Gelion Light" panose="00000500000000000000" pitchFamily="2" charset="0"/>
                <a:ea typeface="Gelion Light" panose="00000500000000000000" pitchFamily="2" charset="0"/>
                <a:cs typeface="Gelion Light" panose="00000500000000000000" pitchFamily="2" charset="0"/>
              </a:rPr>
              <a:t>Tap Save and your password will be updated.</a:t>
            </a:r>
          </a:p>
        </p:txBody>
      </p:sp>
      <p:sp>
        <p:nvSpPr>
          <p:cNvPr id="25" name="TextBox 24">
            <a:extLst>
              <a:ext uri="{FF2B5EF4-FFF2-40B4-BE49-F238E27FC236}">
                <a16:creationId xmlns:a16="http://schemas.microsoft.com/office/drawing/2014/main" id="{CD5EB468-AFCB-74DA-2706-976762EF83F2}"/>
              </a:ext>
            </a:extLst>
          </p:cNvPr>
          <p:cNvSpPr txBox="1"/>
          <p:nvPr/>
        </p:nvSpPr>
        <p:spPr>
          <a:xfrm>
            <a:off x="630632" y="2815195"/>
            <a:ext cx="1602225" cy="307777"/>
          </a:xfrm>
          <a:prstGeom prst="rect">
            <a:avLst/>
          </a:prstGeom>
          <a:noFill/>
        </p:spPr>
        <p:txBody>
          <a:bodyPr wrap="square">
            <a:spAutoFit/>
          </a:bodyPr>
          <a:lstStyle/>
          <a:p>
            <a:pPr algn="l"/>
            <a:r>
              <a:rPr lang="en-US" sz="1400" b="1" dirty="0">
                <a:solidFill>
                  <a:srgbClr val="FF3300"/>
                </a:solidFill>
                <a:latin typeface="Gelion Light" panose="00000500000000000000" pitchFamily="2" charset="0"/>
                <a:ea typeface="Gelion Light" panose="00000500000000000000" pitchFamily="2" charset="0"/>
                <a:cs typeface="Gelion Light" panose="00000500000000000000" pitchFamily="2" charset="0"/>
              </a:rPr>
              <a:t>Reset Password</a:t>
            </a:r>
            <a:endParaRPr lang="en-US" sz="1400" b="1" dirty="0">
              <a:solidFill>
                <a:srgbClr val="FF3300"/>
              </a:solidFill>
              <a:latin typeface="Gelion Light" panose="00000500000000000000" pitchFamily="2" charset="0"/>
              <a:ea typeface="Gelion Light" panose="00000500000000000000" pitchFamily="2" charset="0"/>
              <a:cs typeface="Gelion Light" panose="00000500000000000000" pitchFamily="2" charset="0"/>
              <a:hlinkClick r:id="rId9">
                <a:extLst>
                  <a:ext uri="{A12FA001-AC4F-418D-AE19-62706E023703}">
                    <ahyp:hlinkClr xmlns:ahyp="http://schemas.microsoft.com/office/drawing/2018/hyperlinkcolor" val="tx"/>
                  </a:ext>
                </a:extLst>
              </a:hlinkClick>
            </a:endParaRPr>
          </a:p>
        </p:txBody>
      </p:sp>
      <p:pic>
        <p:nvPicPr>
          <p:cNvPr id="30" name="Picture 29" descr="A red line on a black background&#10;&#10;Description automatically generated">
            <a:extLst>
              <a:ext uri="{FF2B5EF4-FFF2-40B4-BE49-F238E27FC236}">
                <a16:creationId xmlns:a16="http://schemas.microsoft.com/office/drawing/2014/main" id="{2E1A20C9-18D0-225D-9737-F088EED7F08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6905" y="2911874"/>
            <a:ext cx="147453" cy="147453"/>
          </a:xfrm>
          <a:prstGeom prst="rect">
            <a:avLst/>
          </a:prstGeom>
        </p:spPr>
      </p:pic>
      <p:grpSp>
        <p:nvGrpSpPr>
          <p:cNvPr id="10" name="Group 9">
            <a:extLst>
              <a:ext uri="{FF2B5EF4-FFF2-40B4-BE49-F238E27FC236}">
                <a16:creationId xmlns:a16="http://schemas.microsoft.com/office/drawing/2014/main" id="{339719EB-F178-81F0-1EAC-D036D0D3DFA9}"/>
              </a:ext>
            </a:extLst>
          </p:cNvPr>
          <p:cNvGrpSpPr/>
          <p:nvPr/>
        </p:nvGrpSpPr>
        <p:grpSpPr>
          <a:xfrm>
            <a:off x="11189719" y="3459519"/>
            <a:ext cx="889903" cy="238185"/>
            <a:chOff x="6498565" y="1014655"/>
            <a:chExt cx="889903" cy="238185"/>
          </a:xfrm>
        </p:grpSpPr>
        <p:sp>
          <p:nvSpPr>
            <p:cNvPr id="12" name="Rectangle: Rounded Corners 11">
              <a:extLst>
                <a:ext uri="{FF2B5EF4-FFF2-40B4-BE49-F238E27FC236}">
                  <a16:creationId xmlns:a16="http://schemas.microsoft.com/office/drawing/2014/main" id="{D0EFA43D-B9CD-DBD3-8AEE-8F733DF25551}"/>
                </a:ext>
              </a:extLst>
            </p:cNvPr>
            <p:cNvSpPr/>
            <p:nvPr/>
          </p:nvSpPr>
          <p:spPr>
            <a:xfrm>
              <a:off x="6498565" y="1014655"/>
              <a:ext cx="889903" cy="238185"/>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700" dirty="0">
                  <a:latin typeface="Poppins Light" panose="00000400000000000000" pitchFamily="2" charset="0"/>
                  <a:cs typeface="Poppins Light" panose="00000400000000000000" pitchFamily="2" charset="0"/>
                </a:rPr>
                <a:t>Live Support</a:t>
              </a:r>
            </a:p>
          </p:txBody>
        </p:sp>
        <p:pic>
          <p:nvPicPr>
            <p:cNvPr id="13" name="Picture 12" descr="A white phone in a circle&#10;&#10;Description automatically generated">
              <a:extLst>
                <a:ext uri="{FF2B5EF4-FFF2-40B4-BE49-F238E27FC236}">
                  <a16:creationId xmlns:a16="http://schemas.microsoft.com/office/drawing/2014/main" id="{40AA2CCE-3D06-B590-9363-3A660115BB1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4757" y="1055612"/>
              <a:ext cx="159791" cy="159791"/>
            </a:xfrm>
            <a:prstGeom prst="rect">
              <a:avLst/>
            </a:prstGeom>
          </p:spPr>
        </p:pic>
      </p:grpSp>
      <p:sp>
        <p:nvSpPr>
          <p:cNvPr id="14" name="TextBox 13">
            <a:extLst>
              <a:ext uri="{FF2B5EF4-FFF2-40B4-BE49-F238E27FC236}">
                <a16:creationId xmlns:a16="http://schemas.microsoft.com/office/drawing/2014/main" id="{94F1E1D5-E9C3-CB89-4048-B5C1CFA83F7E}"/>
              </a:ext>
            </a:extLst>
          </p:cNvPr>
          <p:cNvSpPr txBox="1"/>
          <p:nvPr/>
        </p:nvSpPr>
        <p:spPr>
          <a:xfrm>
            <a:off x="3548985" y="231807"/>
            <a:ext cx="7675058" cy="400110"/>
          </a:xfrm>
          <a:prstGeom prst="rect">
            <a:avLst/>
          </a:prstGeom>
          <a:noFill/>
        </p:spPr>
        <p:txBody>
          <a:bodyPr wrap="square">
            <a:spAutoFit/>
          </a:bodyPr>
          <a:lstStyle/>
          <a:p>
            <a:pPr algn="l"/>
            <a:r>
              <a:rPr lang="en-US" sz="2000" b="0" i="0" u="none" strike="noStrike" dirty="0">
                <a:solidFill>
                  <a:srgbClr val="FF0000"/>
                </a:solidFill>
                <a:effectLst/>
                <a:latin typeface="Gelion Regular" panose="00000500000000000000" pitchFamily="2" charset="0"/>
                <a:ea typeface="Gelion Regular" panose="00000500000000000000" pitchFamily="2" charset="0"/>
                <a:cs typeface="Gelion Regular" panose="00000500000000000000" pitchFamily="2" charset="0"/>
              </a:rPr>
              <a:t>Home       </a:t>
            </a:r>
            <a:r>
              <a:rPr lang="en-US" sz="20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About Us       Shop       How It Works       Contact       FAQ’s</a:t>
            </a:r>
          </a:p>
        </p:txBody>
      </p:sp>
      <p:sp>
        <p:nvSpPr>
          <p:cNvPr id="19" name="TextBox 18">
            <a:extLst>
              <a:ext uri="{FF2B5EF4-FFF2-40B4-BE49-F238E27FC236}">
                <a16:creationId xmlns:a16="http://schemas.microsoft.com/office/drawing/2014/main" id="{61353948-0FE2-982E-62ED-7379A55BAD14}"/>
              </a:ext>
            </a:extLst>
          </p:cNvPr>
          <p:cNvSpPr txBox="1"/>
          <p:nvPr/>
        </p:nvSpPr>
        <p:spPr>
          <a:xfrm>
            <a:off x="926972" y="6425258"/>
            <a:ext cx="1240659" cy="338554"/>
          </a:xfrm>
          <a:prstGeom prst="rect">
            <a:avLst/>
          </a:prstGeom>
          <a:noFill/>
        </p:spPr>
        <p:txBody>
          <a:bodyPr wrap="square">
            <a:spAutoFit/>
          </a:bodyPr>
          <a:lstStyle/>
          <a:p>
            <a:r>
              <a:rPr lang="en-US" sz="1600" dirty="0">
                <a:solidFill>
                  <a:schemeClr val="bg1">
                    <a:lumMod val="50000"/>
                  </a:schemeClr>
                </a:solidFill>
                <a:latin typeface="Gelion Regular" panose="00000500000000000000" pitchFamily="2" charset="0"/>
                <a:ea typeface="Gelion Regular" panose="00000500000000000000" pitchFamily="2" charset="0"/>
                <a:cs typeface="Gelion Regular" panose="00000500000000000000" pitchFamily="2" charset="0"/>
              </a:rPr>
              <a:t>Contact us</a:t>
            </a:r>
          </a:p>
        </p:txBody>
      </p:sp>
      <p:grpSp>
        <p:nvGrpSpPr>
          <p:cNvPr id="20" name="Group 19">
            <a:extLst>
              <a:ext uri="{FF2B5EF4-FFF2-40B4-BE49-F238E27FC236}">
                <a16:creationId xmlns:a16="http://schemas.microsoft.com/office/drawing/2014/main" id="{1C5F8822-CA31-7C89-5344-476750DE46ED}"/>
              </a:ext>
            </a:extLst>
          </p:cNvPr>
          <p:cNvGrpSpPr/>
          <p:nvPr/>
        </p:nvGrpSpPr>
        <p:grpSpPr>
          <a:xfrm>
            <a:off x="363296" y="431862"/>
            <a:ext cx="1071349" cy="1055656"/>
            <a:chOff x="197893" y="231808"/>
            <a:chExt cx="1071349" cy="1055656"/>
          </a:xfrm>
        </p:grpSpPr>
        <p:sp>
          <p:nvSpPr>
            <p:cNvPr id="21" name="Rectangle 20">
              <a:extLst>
                <a:ext uri="{FF2B5EF4-FFF2-40B4-BE49-F238E27FC236}">
                  <a16:creationId xmlns:a16="http://schemas.microsoft.com/office/drawing/2014/main" id="{468E2FA9-111B-F7B4-F079-CE24BCF88A36}"/>
                </a:ext>
              </a:extLst>
            </p:cNvPr>
            <p:cNvSpPr/>
            <p:nvPr/>
          </p:nvSpPr>
          <p:spPr>
            <a:xfrm>
              <a:off x="197893" y="231808"/>
              <a:ext cx="1071349" cy="1055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E99C422-6652-599A-3C3C-C01737B6BAFE}"/>
                </a:ext>
              </a:extLst>
            </p:cNvPr>
            <p:cNvSpPr txBox="1"/>
            <p:nvPr/>
          </p:nvSpPr>
          <p:spPr>
            <a:xfrm>
              <a:off x="355695" y="574970"/>
              <a:ext cx="755744" cy="369332"/>
            </a:xfrm>
            <a:prstGeom prst="rect">
              <a:avLst/>
            </a:prstGeom>
            <a:noFill/>
          </p:spPr>
          <p:txBody>
            <a:bodyPr wrap="square">
              <a:spAutoFit/>
            </a:bodyPr>
            <a:lstStyle/>
            <a:p>
              <a:r>
                <a:rPr lang="en-US" sz="18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dirty="0">
                <a:solidFill>
                  <a:schemeClr val="bg1"/>
                </a:solidFill>
              </a:endParaRPr>
            </a:p>
          </p:txBody>
        </p:sp>
      </p:grpSp>
    </p:spTree>
    <p:extLst>
      <p:ext uri="{BB962C8B-B14F-4D97-AF65-F5344CB8AC3E}">
        <p14:creationId xmlns:p14="http://schemas.microsoft.com/office/powerpoint/2010/main" val="402736141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4DA425-9702-A51F-CA8C-D15B91D4ED3B}"/>
              </a:ext>
            </a:extLst>
          </p:cNvPr>
          <p:cNvSpPr/>
          <p:nvPr/>
        </p:nvSpPr>
        <p:spPr>
          <a:xfrm>
            <a:off x="0" y="0"/>
            <a:ext cx="12186557" cy="68943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accessory&#10;&#10;Description automatically generated">
            <a:extLst>
              <a:ext uri="{FF2B5EF4-FFF2-40B4-BE49-F238E27FC236}">
                <a16:creationId xmlns:a16="http://schemas.microsoft.com/office/drawing/2014/main" id="{86EDA804-838C-74C0-D3E7-409A4EC25A03}"/>
              </a:ext>
            </a:extLst>
          </p:cNvPr>
          <p:cNvPicPr>
            <a:picLocks noChangeAspect="1"/>
          </p:cNvPicPr>
          <p:nvPr/>
        </p:nvPicPr>
        <p:blipFill>
          <a:blip r:embed="rId4" cstate="print">
            <a:grayscl/>
            <a:extLst>
              <a:ext uri="{BEBA8EAE-BF5A-486C-A8C5-ECC9F3942E4B}">
                <a14:imgProps xmlns:a14="http://schemas.microsoft.com/office/drawing/2010/main">
                  <a14:imgLayer r:embed="rId5">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19128669">
            <a:off x="4532873" y="550913"/>
            <a:ext cx="9194629" cy="7747841"/>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27" name="TextBox 26">
            <a:extLst>
              <a:ext uri="{FF2B5EF4-FFF2-40B4-BE49-F238E27FC236}">
                <a16:creationId xmlns:a16="http://schemas.microsoft.com/office/drawing/2014/main" id="{27ED1864-2416-7FD0-34B9-12FD58457707}"/>
              </a:ext>
            </a:extLst>
          </p:cNvPr>
          <p:cNvSpPr txBox="1"/>
          <p:nvPr/>
        </p:nvSpPr>
        <p:spPr>
          <a:xfrm>
            <a:off x="570172" y="2230946"/>
            <a:ext cx="3872173" cy="307777"/>
          </a:xfrm>
          <a:prstGeom prst="rect">
            <a:avLst/>
          </a:prstGeom>
          <a:noFill/>
        </p:spPr>
        <p:txBody>
          <a:bodyPr wrap="square">
            <a:spAutoFit/>
          </a:bodyPr>
          <a:lstStyle/>
          <a:p>
            <a:pPr algn="l"/>
            <a:r>
              <a:rPr lang="en-US" sz="1400" b="0" i="0" dirty="0">
                <a:solidFill>
                  <a:srgbClr val="73777D"/>
                </a:solidFill>
                <a:effectLst/>
                <a:latin typeface="Gelion Light" panose="00000500000000000000" pitchFamily="2" charset="0"/>
                <a:ea typeface="Gelion Light" panose="00000500000000000000" pitchFamily="2" charset="0"/>
                <a:cs typeface="Gelion Light" panose="00000500000000000000" pitchFamily="2" charset="0"/>
              </a:rPr>
              <a:t>Here you’ll find information about </a:t>
            </a:r>
            <a:r>
              <a:rPr lang="en-US" sz="1400" b="0" i="0" dirty="0">
                <a:solidFill>
                  <a:srgbClr val="FF3300"/>
                </a:solidFill>
                <a:effectLst/>
                <a:latin typeface="Gelion Light" panose="00000500000000000000" pitchFamily="2" charset="0"/>
                <a:ea typeface="Gelion Light" panose="00000500000000000000" pitchFamily="2" charset="0"/>
                <a:cs typeface="Gelion Light" panose="00000500000000000000" pitchFamily="2" charset="0"/>
              </a:rPr>
              <a:t>Error Messages</a:t>
            </a:r>
            <a:r>
              <a:rPr lang="en-US" sz="1400" b="0" i="0" dirty="0">
                <a:solidFill>
                  <a:srgbClr val="73777D"/>
                </a:solidFill>
                <a:effectLst/>
                <a:latin typeface="Gelion Light" panose="00000500000000000000" pitchFamily="2" charset="0"/>
                <a:ea typeface="Gelion Light" panose="00000500000000000000" pitchFamily="2" charset="0"/>
                <a:cs typeface="Gelion Light" panose="00000500000000000000" pitchFamily="2" charset="0"/>
              </a:rPr>
              <a:t>.</a:t>
            </a:r>
          </a:p>
        </p:txBody>
      </p:sp>
      <p:cxnSp>
        <p:nvCxnSpPr>
          <p:cNvPr id="1024" name="Straight Connector 1023">
            <a:extLst>
              <a:ext uri="{FF2B5EF4-FFF2-40B4-BE49-F238E27FC236}">
                <a16:creationId xmlns:a16="http://schemas.microsoft.com/office/drawing/2014/main" id="{6A4B4D76-5675-6347-DE49-A2C0EBE77EBF}"/>
              </a:ext>
            </a:extLst>
          </p:cNvPr>
          <p:cNvCxnSpPr>
            <a:cxnSpLocks/>
          </p:cNvCxnSpPr>
          <p:nvPr/>
        </p:nvCxnSpPr>
        <p:spPr>
          <a:xfrm>
            <a:off x="570173" y="1706607"/>
            <a:ext cx="0" cy="96372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5EFE2287-16F3-6508-9991-37B0B650864F}"/>
              </a:ext>
            </a:extLst>
          </p:cNvPr>
          <p:cNvCxnSpPr>
            <a:cxnSpLocks/>
          </p:cNvCxnSpPr>
          <p:nvPr/>
        </p:nvCxnSpPr>
        <p:spPr>
          <a:xfrm>
            <a:off x="27292" y="2243960"/>
            <a:ext cx="1937983"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30" name="TextBox 1029">
            <a:extLst>
              <a:ext uri="{FF2B5EF4-FFF2-40B4-BE49-F238E27FC236}">
                <a16:creationId xmlns:a16="http://schemas.microsoft.com/office/drawing/2014/main" id="{F496F292-59D4-5303-4743-AE77DF5EBB1F}"/>
              </a:ext>
            </a:extLst>
          </p:cNvPr>
          <p:cNvSpPr txBox="1"/>
          <p:nvPr/>
        </p:nvSpPr>
        <p:spPr>
          <a:xfrm>
            <a:off x="4305497" y="1139890"/>
            <a:ext cx="1533697" cy="584775"/>
          </a:xfrm>
          <a:prstGeom prst="rect">
            <a:avLst/>
          </a:prstGeom>
          <a:noFill/>
        </p:spPr>
        <p:txBody>
          <a:bodyPr wrap="square">
            <a:spAutoFit/>
          </a:bodyPr>
          <a:lstStyle/>
          <a:p>
            <a:pPr algn="ctr"/>
            <a:r>
              <a:rPr lang="en-US" sz="32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FAQ’s</a:t>
            </a:r>
          </a:p>
        </p:txBody>
      </p:sp>
      <p:sp>
        <p:nvSpPr>
          <p:cNvPr id="7" name="TextBox 6">
            <a:extLst>
              <a:ext uri="{FF2B5EF4-FFF2-40B4-BE49-F238E27FC236}">
                <a16:creationId xmlns:a16="http://schemas.microsoft.com/office/drawing/2014/main" id="{8102B78C-6A25-CA44-34CE-5C40826E1C66}"/>
              </a:ext>
            </a:extLst>
          </p:cNvPr>
          <p:cNvSpPr txBox="1"/>
          <p:nvPr/>
        </p:nvSpPr>
        <p:spPr>
          <a:xfrm>
            <a:off x="556905" y="1911328"/>
            <a:ext cx="1856880" cy="400110"/>
          </a:xfrm>
          <a:prstGeom prst="rect">
            <a:avLst/>
          </a:prstGeom>
          <a:noFill/>
        </p:spPr>
        <p:txBody>
          <a:bodyPr wrap="square">
            <a:spAutoFit/>
          </a:bodyPr>
          <a:lstStyle/>
          <a:p>
            <a:r>
              <a:rPr lang="en-US" sz="2000" b="1" dirty="0">
                <a:solidFill>
                  <a:srgbClr val="FF3300"/>
                </a:solidFill>
                <a:latin typeface="Gelion Regular" panose="00000500000000000000" pitchFamily="2" charset="0"/>
                <a:ea typeface="Gelion Regular" panose="00000500000000000000" pitchFamily="2" charset="0"/>
                <a:cs typeface="Gelion Regular" panose="00000500000000000000" pitchFamily="2" charset="0"/>
              </a:rPr>
              <a:t>Error Messages</a:t>
            </a:r>
          </a:p>
        </p:txBody>
      </p:sp>
      <p:sp>
        <p:nvSpPr>
          <p:cNvPr id="15" name="TextBox 14">
            <a:extLst>
              <a:ext uri="{FF2B5EF4-FFF2-40B4-BE49-F238E27FC236}">
                <a16:creationId xmlns:a16="http://schemas.microsoft.com/office/drawing/2014/main" id="{B48A36F9-1C21-5A96-3522-E2D1E788F0F5}"/>
              </a:ext>
            </a:extLst>
          </p:cNvPr>
          <p:cNvSpPr txBox="1"/>
          <p:nvPr/>
        </p:nvSpPr>
        <p:spPr>
          <a:xfrm>
            <a:off x="926972" y="6239687"/>
            <a:ext cx="4614019" cy="307777"/>
          </a:xfrm>
          <a:prstGeom prst="rect">
            <a:avLst/>
          </a:prstGeom>
          <a:noFill/>
        </p:spPr>
        <p:txBody>
          <a:bodyPr wrap="square">
            <a:spAutoFit/>
          </a:bodyPr>
          <a:lstStyle/>
          <a:p>
            <a:pPr algn="l"/>
            <a:r>
              <a:rPr lang="en-US" sz="1400" b="0" i="0" dirty="0">
                <a:solidFill>
                  <a:srgbClr val="000000"/>
                </a:solidFill>
                <a:effectLst/>
                <a:latin typeface="Gelion Regular" panose="00000500000000000000" pitchFamily="2" charset="0"/>
                <a:ea typeface="Gelion Regular" panose="00000500000000000000" pitchFamily="2" charset="0"/>
                <a:cs typeface="Gelion Regular" panose="00000500000000000000" pitchFamily="2" charset="0"/>
              </a:rPr>
              <a:t>Didn't find an answer to your question, we are here to help </a:t>
            </a:r>
            <a:endParaRPr lang="en-US" sz="1400" b="1" dirty="0">
              <a:solidFill>
                <a:schemeClr val="bg1">
                  <a:lumMod val="50000"/>
                </a:schemeClr>
              </a:solidFill>
              <a:latin typeface="Gelion Regular" panose="00000500000000000000" pitchFamily="2" charset="0"/>
              <a:ea typeface="Gelion Regular" panose="00000500000000000000" pitchFamily="2" charset="0"/>
              <a:cs typeface="Gelion Regular" panose="00000500000000000000" pitchFamily="2" charset="0"/>
            </a:endParaRPr>
          </a:p>
        </p:txBody>
      </p:sp>
      <p:pic>
        <p:nvPicPr>
          <p:cNvPr id="17" name="Picture 16" descr="A red neon sign with arrows pointing to a envelope&#10;&#10;Description automatically generated">
            <a:extLst>
              <a:ext uri="{FF2B5EF4-FFF2-40B4-BE49-F238E27FC236}">
                <a16:creationId xmlns:a16="http://schemas.microsoft.com/office/drawing/2014/main" id="{6C407FA9-B66B-1278-E265-2254820E5D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78" y="6284728"/>
            <a:ext cx="369332" cy="369332"/>
          </a:xfrm>
          <a:prstGeom prst="rect">
            <a:avLst/>
          </a:prstGeom>
        </p:spPr>
      </p:pic>
      <p:grpSp>
        <p:nvGrpSpPr>
          <p:cNvPr id="26" name="Group 25">
            <a:extLst>
              <a:ext uri="{FF2B5EF4-FFF2-40B4-BE49-F238E27FC236}">
                <a16:creationId xmlns:a16="http://schemas.microsoft.com/office/drawing/2014/main" id="{0969DE92-8AEC-853E-78B7-0C82EB6CACD3}"/>
              </a:ext>
            </a:extLst>
          </p:cNvPr>
          <p:cNvGrpSpPr/>
          <p:nvPr/>
        </p:nvGrpSpPr>
        <p:grpSpPr>
          <a:xfrm>
            <a:off x="10105626" y="6408964"/>
            <a:ext cx="1159403" cy="293293"/>
            <a:chOff x="10105626" y="6190596"/>
            <a:chExt cx="1159403" cy="293293"/>
          </a:xfrm>
        </p:grpSpPr>
        <p:sp>
          <p:nvSpPr>
            <p:cNvPr id="28" name="Rectangle: Rounded Corners 27">
              <a:extLst>
                <a:ext uri="{FF2B5EF4-FFF2-40B4-BE49-F238E27FC236}">
                  <a16:creationId xmlns:a16="http://schemas.microsoft.com/office/drawing/2014/main" id="{47D7F42F-7397-CB77-09D6-99B389576E6B}"/>
                </a:ext>
              </a:extLst>
            </p:cNvPr>
            <p:cNvSpPr/>
            <p:nvPr/>
          </p:nvSpPr>
          <p:spPr>
            <a:xfrm>
              <a:off x="10109481" y="6206890"/>
              <a:ext cx="1155548" cy="276999"/>
            </a:xfrm>
            <a:prstGeom prst="roundRect">
              <a:avLst/>
            </a:prstGeom>
            <a:solidFill>
              <a:srgbClr val="FF3300"/>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29" name="TextBox 28">
              <a:extLst>
                <a:ext uri="{FF2B5EF4-FFF2-40B4-BE49-F238E27FC236}">
                  <a16:creationId xmlns:a16="http://schemas.microsoft.com/office/drawing/2014/main" id="{CF5BB7D6-DB27-D64C-990B-311DB59DEA54}"/>
                </a:ext>
              </a:extLst>
            </p:cNvPr>
            <p:cNvSpPr txBox="1"/>
            <p:nvPr/>
          </p:nvSpPr>
          <p:spPr>
            <a:xfrm>
              <a:off x="10105626" y="6190596"/>
              <a:ext cx="1159402" cy="276999"/>
            </a:xfrm>
            <a:prstGeom prst="rect">
              <a:avLst/>
            </a:prstGeom>
            <a:noFill/>
          </p:spPr>
          <p:txBody>
            <a:bodyPr wrap="square">
              <a:spAutoFit/>
            </a:bodyPr>
            <a:lstStyle/>
            <a:p>
              <a:pPr algn="ctr"/>
              <a:r>
                <a:rPr lang="en-US" sz="1200"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Back to FAQ’s</a:t>
              </a:r>
            </a:p>
          </p:txBody>
        </p:sp>
      </p:grpSp>
      <p:pic>
        <p:nvPicPr>
          <p:cNvPr id="8" name="Picture 7" descr="A red x in a circle&#10;&#10;Description automatically generated">
            <a:extLst>
              <a:ext uri="{FF2B5EF4-FFF2-40B4-BE49-F238E27FC236}">
                <a16:creationId xmlns:a16="http://schemas.microsoft.com/office/drawing/2014/main" id="{3D487D07-EB5C-F17B-53B7-1378A82452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831" y="1794523"/>
            <a:ext cx="378535" cy="378535"/>
          </a:xfrm>
          <a:prstGeom prst="rect">
            <a:avLst/>
          </a:prstGeom>
        </p:spPr>
      </p:pic>
      <p:sp>
        <p:nvSpPr>
          <p:cNvPr id="9" name="TextBox 8">
            <a:extLst>
              <a:ext uri="{FF2B5EF4-FFF2-40B4-BE49-F238E27FC236}">
                <a16:creationId xmlns:a16="http://schemas.microsoft.com/office/drawing/2014/main" id="{F9EA4CB2-D76F-3F5C-AA86-1FBDB34762E2}"/>
              </a:ext>
            </a:extLst>
          </p:cNvPr>
          <p:cNvSpPr txBox="1"/>
          <p:nvPr/>
        </p:nvSpPr>
        <p:spPr>
          <a:xfrm>
            <a:off x="676604" y="2886806"/>
            <a:ext cx="7525700" cy="738664"/>
          </a:xfrm>
          <a:prstGeom prst="rect">
            <a:avLst/>
          </a:prstGeom>
          <a:noFill/>
        </p:spPr>
        <p:txBody>
          <a:bodyPr wrap="square">
            <a:spAutoFit/>
          </a:bodyPr>
          <a:lstStyle/>
          <a:p>
            <a:r>
              <a:rPr lang="en-US" sz="14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During the new registration, if you are receiving an error message “</a:t>
            </a:r>
            <a:r>
              <a:rPr lang="en-US" sz="1400" b="1"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Mobile number already existing</a:t>
            </a:r>
            <a:r>
              <a:rPr lang="en-US" sz="14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 it could be because there is an existing account with this mobile number. You can sign in with a new number and proceed with Forgot Password option.</a:t>
            </a:r>
          </a:p>
        </p:txBody>
      </p:sp>
      <p:sp>
        <p:nvSpPr>
          <p:cNvPr id="10" name="TextBox 9">
            <a:extLst>
              <a:ext uri="{FF2B5EF4-FFF2-40B4-BE49-F238E27FC236}">
                <a16:creationId xmlns:a16="http://schemas.microsoft.com/office/drawing/2014/main" id="{660611E7-4700-21DC-07CB-366F2C153E8B}"/>
              </a:ext>
            </a:extLst>
          </p:cNvPr>
          <p:cNvSpPr txBox="1"/>
          <p:nvPr/>
        </p:nvSpPr>
        <p:spPr>
          <a:xfrm>
            <a:off x="632876" y="2610689"/>
            <a:ext cx="3192187" cy="307777"/>
          </a:xfrm>
          <a:prstGeom prst="rect">
            <a:avLst/>
          </a:prstGeom>
          <a:noFill/>
        </p:spPr>
        <p:txBody>
          <a:bodyPr wrap="square">
            <a:spAutoFit/>
          </a:bodyPr>
          <a:lstStyle/>
          <a:p>
            <a:pPr algn="l"/>
            <a:r>
              <a:rPr lang="en-US" sz="1400" b="1" dirty="0">
                <a:solidFill>
                  <a:srgbClr val="FF3300"/>
                </a:solidFill>
                <a:latin typeface="Gelion Light" panose="00000500000000000000" pitchFamily="2" charset="0"/>
                <a:ea typeface="Gelion Light" panose="00000500000000000000" pitchFamily="2" charset="0"/>
                <a:cs typeface="Gelion Light" panose="00000500000000000000" pitchFamily="2" charset="0"/>
              </a:rPr>
              <a:t>Mobile number already existing</a:t>
            </a:r>
            <a:endParaRPr lang="en-US" sz="1400" b="1" dirty="0">
              <a:solidFill>
                <a:srgbClr val="FF3300"/>
              </a:solidFill>
              <a:latin typeface="Gelion Light" panose="00000500000000000000" pitchFamily="2" charset="0"/>
              <a:ea typeface="Gelion Light" panose="00000500000000000000" pitchFamily="2" charset="0"/>
              <a:cs typeface="Gelion Light" panose="00000500000000000000" pitchFamily="2" charset="0"/>
              <a:hlinkClick r:id="rId8">
                <a:extLst>
                  <a:ext uri="{A12FA001-AC4F-418D-AE19-62706E023703}">
                    <ahyp:hlinkClr xmlns:ahyp="http://schemas.microsoft.com/office/drawing/2018/hyperlinkcolor" val="tx"/>
                  </a:ext>
                </a:extLst>
              </a:hlinkClick>
            </a:endParaRPr>
          </a:p>
        </p:txBody>
      </p:sp>
      <p:pic>
        <p:nvPicPr>
          <p:cNvPr id="12" name="Picture 11" descr="A red line on a black background&#10;&#10;Description automatically generated">
            <a:extLst>
              <a:ext uri="{FF2B5EF4-FFF2-40B4-BE49-F238E27FC236}">
                <a16:creationId xmlns:a16="http://schemas.microsoft.com/office/drawing/2014/main" id="{B2A6F571-AA4D-6C53-761D-4A2C72DA0E5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9150" y="2707367"/>
            <a:ext cx="147453" cy="147453"/>
          </a:xfrm>
          <a:prstGeom prst="rect">
            <a:avLst/>
          </a:prstGeom>
        </p:spPr>
      </p:pic>
      <p:pic>
        <p:nvPicPr>
          <p:cNvPr id="13" name="Picture 12" descr="A red line on a black background&#10;&#10;Description automatically generated">
            <a:extLst>
              <a:ext uri="{FF2B5EF4-FFF2-40B4-BE49-F238E27FC236}">
                <a16:creationId xmlns:a16="http://schemas.microsoft.com/office/drawing/2014/main" id="{88D8EC76-B1D6-70DA-2D19-EB603692768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6905" y="3645868"/>
            <a:ext cx="147453" cy="147453"/>
          </a:xfrm>
          <a:prstGeom prst="rect">
            <a:avLst/>
          </a:prstGeom>
        </p:spPr>
      </p:pic>
      <p:sp>
        <p:nvSpPr>
          <p:cNvPr id="14" name="TextBox 13">
            <a:extLst>
              <a:ext uri="{FF2B5EF4-FFF2-40B4-BE49-F238E27FC236}">
                <a16:creationId xmlns:a16="http://schemas.microsoft.com/office/drawing/2014/main" id="{D43B36AE-73CD-6C2B-02E9-96466D45EA79}"/>
              </a:ext>
            </a:extLst>
          </p:cNvPr>
          <p:cNvSpPr txBox="1"/>
          <p:nvPr/>
        </p:nvSpPr>
        <p:spPr>
          <a:xfrm>
            <a:off x="676604" y="3844735"/>
            <a:ext cx="7218626" cy="1169551"/>
          </a:xfrm>
          <a:prstGeom prst="rect">
            <a:avLst/>
          </a:prstGeom>
          <a:solidFill>
            <a:srgbClr val="FFFF00">
              <a:alpha val="29000"/>
            </a:srgbClr>
          </a:solidFill>
        </p:spPr>
        <p:txBody>
          <a:bodyPr wrap="square">
            <a:spAutoFit/>
          </a:bodyPr>
          <a:lstStyle/>
          <a:p>
            <a:r>
              <a:rPr lang="en-US" sz="14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Every individual has the right to feel safe and free from harassment. It may be because you send the wrong notifications to other vehicle contacts. People who violate the VA's guidelines may receive a warning or might get temporarily blocked for 24 hours.</a:t>
            </a:r>
          </a:p>
          <a:p>
            <a:r>
              <a:rPr lang="en-US" sz="14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(As per discussion, if the alternate number also does not respond, the case will be transferred to Traffic Police).</a:t>
            </a:r>
          </a:p>
        </p:txBody>
      </p:sp>
      <p:sp>
        <p:nvSpPr>
          <p:cNvPr id="18" name="TextBox 17">
            <a:extLst>
              <a:ext uri="{FF2B5EF4-FFF2-40B4-BE49-F238E27FC236}">
                <a16:creationId xmlns:a16="http://schemas.microsoft.com/office/drawing/2014/main" id="{792B9956-D711-7CDC-833D-FE13D88D7D77}"/>
              </a:ext>
            </a:extLst>
          </p:cNvPr>
          <p:cNvSpPr txBox="1"/>
          <p:nvPr/>
        </p:nvSpPr>
        <p:spPr>
          <a:xfrm>
            <a:off x="654011" y="3555379"/>
            <a:ext cx="1920874" cy="307777"/>
          </a:xfrm>
          <a:prstGeom prst="rect">
            <a:avLst/>
          </a:prstGeom>
          <a:noFill/>
        </p:spPr>
        <p:txBody>
          <a:bodyPr wrap="square">
            <a:spAutoFit/>
          </a:bodyPr>
          <a:lstStyle/>
          <a:p>
            <a:pPr algn="l"/>
            <a:r>
              <a:rPr lang="en-US" sz="1400" b="1" dirty="0">
                <a:solidFill>
                  <a:srgbClr val="FF3300"/>
                </a:solidFill>
                <a:latin typeface="Gelion Light" panose="00000500000000000000" pitchFamily="2" charset="0"/>
                <a:ea typeface="Gelion Light" panose="00000500000000000000" pitchFamily="2" charset="0"/>
                <a:cs typeface="Gelion Light" panose="00000500000000000000" pitchFamily="2" charset="0"/>
              </a:rPr>
              <a:t>My Account is Blocked</a:t>
            </a:r>
            <a:endParaRPr lang="en-US" sz="1400" b="1" dirty="0">
              <a:solidFill>
                <a:srgbClr val="FF3300"/>
              </a:solidFill>
              <a:latin typeface="Gelion Light" panose="00000500000000000000" pitchFamily="2" charset="0"/>
              <a:ea typeface="Gelion Light" panose="00000500000000000000" pitchFamily="2" charset="0"/>
              <a:cs typeface="Gelion Light" panose="00000500000000000000" pitchFamily="2" charset="0"/>
              <a:hlinkClick r:id="rId8">
                <a:extLst>
                  <a:ext uri="{A12FA001-AC4F-418D-AE19-62706E023703}">
                    <ahyp:hlinkClr xmlns:ahyp="http://schemas.microsoft.com/office/drawing/2018/hyperlinkcolor" val="tx"/>
                  </a:ext>
                </a:extLst>
              </a:hlinkClick>
            </a:endParaRPr>
          </a:p>
        </p:txBody>
      </p:sp>
      <p:grpSp>
        <p:nvGrpSpPr>
          <p:cNvPr id="32" name="Group 31">
            <a:extLst>
              <a:ext uri="{FF2B5EF4-FFF2-40B4-BE49-F238E27FC236}">
                <a16:creationId xmlns:a16="http://schemas.microsoft.com/office/drawing/2014/main" id="{C1A238F9-5BCE-FE95-0669-B40507C1E201}"/>
              </a:ext>
            </a:extLst>
          </p:cNvPr>
          <p:cNvGrpSpPr/>
          <p:nvPr/>
        </p:nvGrpSpPr>
        <p:grpSpPr>
          <a:xfrm>
            <a:off x="556905" y="4970390"/>
            <a:ext cx="7160905" cy="1240979"/>
            <a:chOff x="556905" y="4808889"/>
            <a:chExt cx="7160905" cy="1240979"/>
          </a:xfrm>
        </p:grpSpPr>
        <p:pic>
          <p:nvPicPr>
            <p:cNvPr id="24" name="Picture 23" descr="A red line on a black background&#10;&#10;Description automatically generated">
              <a:extLst>
                <a:ext uri="{FF2B5EF4-FFF2-40B4-BE49-F238E27FC236}">
                  <a16:creationId xmlns:a16="http://schemas.microsoft.com/office/drawing/2014/main" id="{7EA57434-6E4C-AF82-5B38-43DDA7CC912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6905" y="4899377"/>
              <a:ext cx="147453" cy="147453"/>
            </a:xfrm>
            <a:prstGeom prst="rect">
              <a:avLst/>
            </a:prstGeom>
          </p:spPr>
        </p:pic>
        <p:sp>
          <p:nvSpPr>
            <p:cNvPr id="25" name="TextBox 24">
              <a:extLst>
                <a:ext uri="{FF2B5EF4-FFF2-40B4-BE49-F238E27FC236}">
                  <a16:creationId xmlns:a16="http://schemas.microsoft.com/office/drawing/2014/main" id="{06248A7A-D587-18E7-85EA-BC8AFEC2F9BA}"/>
                </a:ext>
              </a:extLst>
            </p:cNvPr>
            <p:cNvSpPr txBox="1"/>
            <p:nvPr/>
          </p:nvSpPr>
          <p:spPr>
            <a:xfrm>
              <a:off x="653602" y="5095761"/>
              <a:ext cx="7064208" cy="954107"/>
            </a:xfrm>
            <a:prstGeom prst="rect">
              <a:avLst/>
            </a:prstGeom>
            <a:noFill/>
          </p:spPr>
          <p:txBody>
            <a:bodyPr wrap="square">
              <a:spAutoFit/>
            </a:bodyPr>
            <a:lstStyle/>
            <a:p>
              <a:r>
                <a:rPr lang="en-US" sz="14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If your camera not scanning the QR code, chances are, you're either trying to scan it in poor lighting or are either too close to the code or not close enough. You need to ensure you're at an appropriate distance from the QR code and have sufficient light. You can even ask someone to hold up a flashlight while you scan </a:t>
              </a:r>
            </a:p>
          </p:txBody>
        </p:sp>
        <p:sp>
          <p:nvSpPr>
            <p:cNvPr id="30" name="TextBox 29">
              <a:extLst>
                <a:ext uri="{FF2B5EF4-FFF2-40B4-BE49-F238E27FC236}">
                  <a16:creationId xmlns:a16="http://schemas.microsoft.com/office/drawing/2014/main" id="{790C0A0A-D016-B846-B821-F9F33C39E8C5}"/>
                </a:ext>
              </a:extLst>
            </p:cNvPr>
            <p:cNvSpPr txBox="1"/>
            <p:nvPr/>
          </p:nvSpPr>
          <p:spPr>
            <a:xfrm>
              <a:off x="654011" y="4808889"/>
              <a:ext cx="3025285" cy="307777"/>
            </a:xfrm>
            <a:prstGeom prst="rect">
              <a:avLst/>
            </a:prstGeom>
            <a:noFill/>
          </p:spPr>
          <p:txBody>
            <a:bodyPr wrap="square">
              <a:spAutoFit/>
            </a:bodyPr>
            <a:lstStyle/>
            <a:p>
              <a:r>
                <a:rPr lang="en-US" sz="1400" b="1" dirty="0">
                  <a:solidFill>
                    <a:srgbClr val="FF3300"/>
                  </a:solidFill>
                  <a:latin typeface="Gelion Light" panose="00000500000000000000" pitchFamily="2" charset="0"/>
                  <a:ea typeface="Gelion Light" panose="00000500000000000000" pitchFamily="2" charset="0"/>
                  <a:cs typeface="Gelion Light" panose="00000500000000000000" pitchFamily="2" charset="0"/>
                </a:rPr>
                <a:t>What makes a QR code unscannable?</a:t>
              </a:r>
            </a:p>
          </p:txBody>
        </p:sp>
      </p:grpSp>
      <p:grpSp>
        <p:nvGrpSpPr>
          <p:cNvPr id="4" name="Group 3">
            <a:extLst>
              <a:ext uri="{FF2B5EF4-FFF2-40B4-BE49-F238E27FC236}">
                <a16:creationId xmlns:a16="http://schemas.microsoft.com/office/drawing/2014/main" id="{648AF787-5AEE-A4C1-EF4A-C87E9DD291D7}"/>
              </a:ext>
            </a:extLst>
          </p:cNvPr>
          <p:cNvGrpSpPr/>
          <p:nvPr/>
        </p:nvGrpSpPr>
        <p:grpSpPr>
          <a:xfrm>
            <a:off x="11189719" y="3459519"/>
            <a:ext cx="889903" cy="238185"/>
            <a:chOff x="6498565" y="1014655"/>
            <a:chExt cx="889903" cy="238185"/>
          </a:xfrm>
        </p:grpSpPr>
        <p:sp>
          <p:nvSpPr>
            <p:cNvPr id="5" name="Rectangle: Rounded Corners 4">
              <a:extLst>
                <a:ext uri="{FF2B5EF4-FFF2-40B4-BE49-F238E27FC236}">
                  <a16:creationId xmlns:a16="http://schemas.microsoft.com/office/drawing/2014/main" id="{7E579158-EB00-CD4E-CD47-E9DCA003A7F9}"/>
                </a:ext>
              </a:extLst>
            </p:cNvPr>
            <p:cNvSpPr/>
            <p:nvPr/>
          </p:nvSpPr>
          <p:spPr>
            <a:xfrm>
              <a:off x="6498565" y="1014655"/>
              <a:ext cx="889903" cy="238185"/>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700" dirty="0">
                  <a:latin typeface="Poppins Light" panose="00000400000000000000" pitchFamily="2" charset="0"/>
                  <a:cs typeface="Poppins Light" panose="00000400000000000000" pitchFamily="2" charset="0"/>
                </a:rPr>
                <a:t>Live Support</a:t>
              </a:r>
            </a:p>
          </p:txBody>
        </p:sp>
        <p:pic>
          <p:nvPicPr>
            <p:cNvPr id="6" name="Picture 5" descr="A white phone in a circle&#10;&#10;Description automatically generated">
              <a:extLst>
                <a:ext uri="{FF2B5EF4-FFF2-40B4-BE49-F238E27FC236}">
                  <a16:creationId xmlns:a16="http://schemas.microsoft.com/office/drawing/2014/main" id="{A1D9A688-39B7-5144-A51D-1827CE493B3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4757" y="1055612"/>
              <a:ext cx="159791" cy="159791"/>
            </a:xfrm>
            <a:prstGeom prst="rect">
              <a:avLst/>
            </a:prstGeom>
          </p:spPr>
        </p:pic>
      </p:grpSp>
      <p:sp>
        <p:nvSpPr>
          <p:cNvPr id="19" name="TextBox 18">
            <a:extLst>
              <a:ext uri="{FF2B5EF4-FFF2-40B4-BE49-F238E27FC236}">
                <a16:creationId xmlns:a16="http://schemas.microsoft.com/office/drawing/2014/main" id="{B2A8BCCF-8F4E-8AB8-4FDD-7AF809E3F0C2}"/>
              </a:ext>
            </a:extLst>
          </p:cNvPr>
          <p:cNvSpPr txBox="1"/>
          <p:nvPr/>
        </p:nvSpPr>
        <p:spPr>
          <a:xfrm>
            <a:off x="3548985" y="231807"/>
            <a:ext cx="7675058" cy="400110"/>
          </a:xfrm>
          <a:prstGeom prst="rect">
            <a:avLst/>
          </a:prstGeom>
          <a:noFill/>
        </p:spPr>
        <p:txBody>
          <a:bodyPr wrap="square">
            <a:spAutoFit/>
          </a:bodyPr>
          <a:lstStyle/>
          <a:p>
            <a:pPr algn="l"/>
            <a:r>
              <a:rPr lang="en-US" sz="2000" b="0" i="0" u="none" strike="noStrike" dirty="0">
                <a:solidFill>
                  <a:srgbClr val="FF0000"/>
                </a:solidFill>
                <a:effectLst/>
                <a:latin typeface="Gelion Regular" panose="00000500000000000000" pitchFamily="2" charset="0"/>
                <a:ea typeface="Gelion Regular" panose="00000500000000000000" pitchFamily="2" charset="0"/>
                <a:cs typeface="Gelion Regular" panose="00000500000000000000" pitchFamily="2" charset="0"/>
              </a:rPr>
              <a:t>Home       </a:t>
            </a:r>
            <a:r>
              <a:rPr lang="en-US" sz="20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About Us       Shop       How It Works       Contact       FAQ’s</a:t>
            </a:r>
          </a:p>
        </p:txBody>
      </p:sp>
      <p:sp>
        <p:nvSpPr>
          <p:cNvPr id="21" name="TextBox 20">
            <a:extLst>
              <a:ext uri="{FF2B5EF4-FFF2-40B4-BE49-F238E27FC236}">
                <a16:creationId xmlns:a16="http://schemas.microsoft.com/office/drawing/2014/main" id="{399ABBAF-6228-D4A1-EB76-E86FA4F6ED99}"/>
              </a:ext>
            </a:extLst>
          </p:cNvPr>
          <p:cNvSpPr txBox="1"/>
          <p:nvPr/>
        </p:nvSpPr>
        <p:spPr>
          <a:xfrm>
            <a:off x="926972" y="6425258"/>
            <a:ext cx="1240659" cy="338554"/>
          </a:xfrm>
          <a:prstGeom prst="rect">
            <a:avLst/>
          </a:prstGeom>
          <a:noFill/>
        </p:spPr>
        <p:txBody>
          <a:bodyPr wrap="square">
            <a:spAutoFit/>
          </a:bodyPr>
          <a:lstStyle/>
          <a:p>
            <a:r>
              <a:rPr lang="en-US" sz="1600" dirty="0">
                <a:solidFill>
                  <a:schemeClr val="bg1">
                    <a:lumMod val="50000"/>
                  </a:schemeClr>
                </a:solidFill>
                <a:latin typeface="Gelion Regular" panose="00000500000000000000" pitchFamily="2" charset="0"/>
                <a:ea typeface="Gelion Regular" panose="00000500000000000000" pitchFamily="2" charset="0"/>
                <a:cs typeface="Gelion Regular" panose="00000500000000000000" pitchFamily="2" charset="0"/>
              </a:rPr>
              <a:t>Contact us</a:t>
            </a:r>
          </a:p>
        </p:txBody>
      </p:sp>
      <p:grpSp>
        <p:nvGrpSpPr>
          <p:cNvPr id="22" name="Group 21">
            <a:extLst>
              <a:ext uri="{FF2B5EF4-FFF2-40B4-BE49-F238E27FC236}">
                <a16:creationId xmlns:a16="http://schemas.microsoft.com/office/drawing/2014/main" id="{1E1E211E-E3B9-0021-B813-FF1695830F5A}"/>
              </a:ext>
            </a:extLst>
          </p:cNvPr>
          <p:cNvGrpSpPr/>
          <p:nvPr/>
        </p:nvGrpSpPr>
        <p:grpSpPr>
          <a:xfrm>
            <a:off x="363296" y="431862"/>
            <a:ext cx="1071349" cy="1055656"/>
            <a:chOff x="197893" y="231808"/>
            <a:chExt cx="1071349" cy="1055656"/>
          </a:xfrm>
        </p:grpSpPr>
        <p:sp>
          <p:nvSpPr>
            <p:cNvPr id="23" name="Rectangle 22">
              <a:extLst>
                <a:ext uri="{FF2B5EF4-FFF2-40B4-BE49-F238E27FC236}">
                  <a16:creationId xmlns:a16="http://schemas.microsoft.com/office/drawing/2014/main" id="{C736DF86-2C97-C95A-5BC8-281951DCC99A}"/>
                </a:ext>
              </a:extLst>
            </p:cNvPr>
            <p:cNvSpPr/>
            <p:nvPr/>
          </p:nvSpPr>
          <p:spPr>
            <a:xfrm>
              <a:off x="197893" y="231808"/>
              <a:ext cx="1071349" cy="1055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850E39D-F06C-6E03-05DC-32DCB2A7F52B}"/>
                </a:ext>
              </a:extLst>
            </p:cNvPr>
            <p:cNvSpPr txBox="1"/>
            <p:nvPr/>
          </p:nvSpPr>
          <p:spPr>
            <a:xfrm>
              <a:off x="355695" y="574970"/>
              <a:ext cx="755744" cy="369332"/>
            </a:xfrm>
            <a:prstGeom prst="rect">
              <a:avLst/>
            </a:prstGeom>
            <a:noFill/>
          </p:spPr>
          <p:txBody>
            <a:bodyPr wrap="square">
              <a:spAutoFit/>
            </a:bodyPr>
            <a:lstStyle/>
            <a:p>
              <a:r>
                <a:rPr lang="en-US" sz="18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dirty="0">
                <a:solidFill>
                  <a:schemeClr val="bg1"/>
                </a:solidFill>
              </a:endParaRPr>
            </a:p>
          </p:txBody>
        </p:sp>
      </p:grpSp>
    </p:spTree>
    <p:extLst>
      <p:ext uri="{BB962C8B-B14F-4D97-AF65-F5344CB8AC3E}">
        <p14:creationId xmlns:p14="http://schemas.microsoft.com/office/powerpoint/2010/main" val="414449476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D8A14A-C127-148A-9C23-0185B2268B91}"/>
              </a:ext>
            </a:extLst>
          </p:cNvPr>
          <p:cNvSpPr/>
          <p:nvPr/>
        </p:nvSpPr>
        <p:spPr>
          <a:xfrm>
            <a:off x="-1" y="0"/>
            <a:ext cx="12215335" cy="712636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everal cars parked properly with one car double parked">
            <a:extLst>
              <a:ext uri="{FF2B5EF4-FFF2-40B4-BE49-F238E27FC236}">
                <a16:creationId xmlns:a16="http://schemas.microsoft.com/office/drawing/2014/main" id="{B2C3ADEB-C038-7B9A-5CB9-33F534C959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2548" y="1541363"/>
            <a:ext cx="9421383" cy="450490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165015-3728-D60A-4CCA-A93D7923E97F}"/>
              </a:ext>
            </a:extLst>
          </p:cNvPr>
          <p:cNvSpPr txBox="1"/>
          <p:nvPr/>
        </p:nvSpPr>
        <p:spPr>
          <a:xfrm>
            <a:off x="2870587" y="5786681"/>
            <a:ext cx="7608865" cy="646331"/>
          </a:xfrm>
          <a:prstGeom prst="rect">
            <a:avLst/>
          </a:prstGeom>
          <a:solidFill>
            <a:srgbClr val="FFC000"/>
          </a:solidFill>
          <a:effectLst>
            <a:outerShdw blurRad="50800" dist="38100" algn="l" rotWithShape="0">
              <a:prstClr val="black">
                <a:alpha val="40000"/>
              </a:prstClr>
            </a:outerShdw>
          </a:effectLst>
        </p:spPr>
        <p:txBody>
          <a:bodyPr wrap="square">
            <a:spAutoFit/>
          </a:bodyPr>
          <a:lstStyle>
            <a:defPPr>
              <a:defRPr lang="en-US"/>
            </a:defPPr>
            <a:lvl1pPr algn="ctr">
              <a:defRPr sz="3600">
                <a:solidFill>
                  <a:srgbClr val="0F1419"/>
                </a:solidFill>
                <a:latin typeface="Gelion Black" panose="00000A00000000000000" pitchFamily="2" charset="0"/>
                <a:ea typeface="Gelion Black" panose="00000A00000000000000" pitchFamily="2" charset="0"/>
                <a:cs typeface="Gelion Black" panose="00000A00000000000000" pitchFamily="2" charset="0"/>
              </a:defRPr>
            </a:lvl1pPr>
          </a:lstStyle>
          <a:p>
            <a:r>
              <a:rPr lang="en-US" dirty="0"/>
              <a:t>Worried about Nuisance parking?</a:t>
            </a:r>
          </a:p>
        </p:txBody>
      </p:sp>
      <p:grpSp>
        <p:nvGrpSpPr>
          <p:cNvPr id="11" name="Group 10">
            <a:extLst>
              <a:ext uri="{FF2B5EF4-FFF2-40B4-BE49-F238E27FC236}">
                <a16:creationId xmlns:a16="http://schemas.microsoft.com/office/drawing/2014/main" id="{7540310D-53C6-32B4-EBD1-B2D216F95369}"/>
              </a:ext>
            </a:extLst>
          </p:cNvPr>
          <p:cNvGrpSpPr>
            <a:grpSpLocks/>
          </p:cNvGrpSpPr>
          <p:nvPr/>
        </p:nvGrpSpPr>
        <p:grpSpPr bwMode="auto">
          <a:xfrm rot="16200000" flipV="1">
            <a:off x="29326" y="4168428"/>
            <a:ext cx="2959226" cy="2959226"/>
            <a:chOff x="0" y="12289"/>
            <a:chExt cx="3550" cy="3551"/>
          </a:xfrm>
        </p:grpSpPr>
        <p:sp>
          <p:nvSpPr>
            <p:cNvPr id="12" name="Freeform 25">
              <a:extLst>
                <a:ext uri="{FF2B5EF4-FFF2-40B4-BE49-F238E27FC236}">
                  <a16:creationId xmlns:a16="http://schemas.microsoft.com/office/drawing/2014/main" id="{A2F76ED7-E37C-E15B-130A-5B0ACD09199E}"/>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6">
              <a:extLst>
                <a:ext uri="{FF2B5EF4-FFF2-40B4-BE49-F238E27FC236}">
                  <a16:creationId xmlns:a16="http://schemas.microsoft.com/office/drawing/2014/main" id="{7634968F-55C5-9571-8059-5DA5A032FBF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1">
                <a:lumMod val="65000"/>
                <a:lumOff val="35000"/>
              </a:schemeClr>
            </a:solidFill>
            <a:ln w="9525">
              <a:noFill/>
              <a:round/>
              <a:headEnd/>
              <a:tailEnd/>
            </a:ln>
          </p:spPr>
          <p:txBody>
            <a:bodyPr rot="0" vert="horz" wrap="square" lIns="91440" tIns="45720" rIns="91440" bIns="45720" anchor="t" anchorCtr="0" upright="1">
              <a:noAutofit/>
            </a:bodyPr>
            <a:lstStyle/>
            <a:p>
              <a:endParaRPr lang="en-US" dirty="0"/>
            </a:p>
          </p:txBody>
        </p:sp>
        <p:sp>
          <p:nvSpPr>
            <p:cNvPr id="15" name="Freeform 35">
              <a:extLst>
                <a:ext uri="{FF2B5EF4-FFF2-40B4-BE49-F238E27FC236}">
                  <a16:creationId xmlns:a16="http://schemas.microsoft.com/office/drawing/2014/main" id="{B0DBACA6-B9A0-44FF-F5E0-649258EEEC9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9" name="Freeform 29">
            <a:extLst>
              <a:ext uri="{FF2B5EF4-FFF2-40B4-BE49-F238E27FC236}">
                <a16:creationId xmlns:a16="http://schemas.microsoft.com/office/drawing/2014/main" id="{05D3E262-E5A3-BD13-32C8-F0D1AE274713}"/>
              </a:ext>
            </a:extLst>
          </p:cNvPr>
          <p:cNvSpPr>
            <a:spLocks/>
          </p:cNvSpPr>
          <p:nvPr/>
        </p:nvSpPr>
        <p:spPr bwMode="auto">
          <a:xfrm rot="5400000">
            <a:off x="11242709" y="6162373"/>
            <a:ext cx="1284421" cy="642777"/>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rgbClr val="FFC000"/>
          </a:solidFill>
          <a:ln>
            <a:solidFill>
              <a:srgbClr val="FFC000"/>
            </a:solidFill>
          </a:ln>
        </p:spPr>
        <p:txBody>
          <a:bodyPr rot="0" vert="horz" wrap="square" lIns="91440" tIns="45720" rIns="91440" bIns="45720" anchor="t" anchorCtr="0" upright="1">
            <a:noAutofit/>
          </a:bodyPr>
          <a:lstStyle/>
          <a:p>
            <a:endParaRPr lang="en-US" dirty="0"/>
          </a:p>
        </p:txBody>
      </p:sp>
      <p:pic>
        <p:nvPicPr>
          <p:cNvPr id="3" name="Picture 2">
            <a:extLst>
              <a:ext uri="{FF2B5EF4-FFF2-40B4-BE49-F238E27FC236}">
                <a16:creationId xmlns:a16="http://schemas.microsoft.com/office/drawing/2014/main" id="{D450A71B-5E49-A7A2-327D-F3CBC55D28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2911" y="4536869"/>
            <a:ext cx="1248523" cy="1248523"/>
          </a:xfrm>
          <a:prstGeom prst="rect">
            <a:avLst/>
          </a:prstGeom>
        </p:spPr>
      </p:pic>
      <p:sp>
        <p:nvSpPr>
          <p:cNvPr id="29" name="TextBox 28">
            <a:extLst>
              <a:ext uri="{FF2B5EF4-FFF2-40B4-BE49-F238E27FC236}">
                <a16:creationId xmlns:a16="http://schemas.microsoft.com/office/drawing/2014/main" id="{C1EDA6BA-1BCE-9011-08FF-7568138D1DD9}"/>
              </a:ext>
            </a:extLst>
          </p:cNvPr>
          <p:cNvSpPr txBox="1"/>
          <p:nvPr/>
        </p:nvSpPr>
        <p:spPr>
          <a:xfrm>
            <a:off x="3548985" y="231807"/>
            <a:ext cx="7675058" cy="400110"/>
          </a:xfrm>
          <a:prstGeom prst="rect">
            <a:avLst/>
          </a:prstGeom>
          <a:noFill/>
        </p:spPr>
        <p:txBody>
          <a:bodyPr wrap="square">
            <a:spAutoFit/>
          </a:bodyPr>
          <a:lstStyle/>
          <a:p>
            <a:pPr algn="l"/>
            <a:r>
              <a:rPr lang="en-US" sz="2000" b="0" i="0" u="none" strike="noStrike" dirty="0">
                <a:solidFill>
                  <a:srgbClr val="FF0000"/>
                </a:solidFill>
                <a:effectLst/>
                <a:latin typeface="Gelion Regular" panose="00000500000000000000" pitchFamily="2" charset="0"/>
                <a:ea typeface="Gelion Regular" panose="00000500000000000000" pitchFamily="2" charset="0"/>
                <a:cs typeface="Gelion Regular" panose="00000500000000000000" pitchFamily="2" charset="0"/>
              </a:rPr>
              <a:t>Home       </a:t>
            </a:r>
            <a:r>
              <a:rPr lang="en-US" sz="20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About Us       Shop       How It Works       Contact       FAQ’s</a:t>
            </a:r>
          </a:p>
        </p:txBody>
      </p:sp>
      <p:grpSp>
        <p:nvGrpSpPr>
          <p:cNvPr id="2" name="Group 1">
            <a:extLst>
              <a:ext uri="{FF2B5EF4-FFF2-40B4-BE49-F238E27FC236}">
                <a16:creationId xmlns:a16="http://schemas.microsoft.com/office/drawing/2014/main" id="{C18626DC-6FB1-54D3-D122-28CB5EE53504}"/>
              </a:ext>
            </a:extLst>
          </p:cNvPr>
          <p:cNvGrpSpPr/>
          <p:nvPr/>
        </p:nvGrpSpPr>
        <p:grpSpPr>
          <a:xfrm>
            <a:off x="197893" y="231808"/>
            <a:ext cx="1071349" cy="1055656"/>
            <a:chOff x="197893" y="231808"/>
            <a:chExt cx="1071349" cy="1055656"/>
          </a:xfrm>
        </p:grpSpPr>
        <p:sp>
          <p:nvSpPr>
            <p:cNvPr id="5" name="Rectangle 4">
              <a:extLst>
                <a:ext uri="{FF2B5EF4-FFF2-40B4-BE49-F238E27FC236}">
                  <a16:creationId xmlns:a16="http://schemas.microsoft.com/office/drawing/2014/main" id="{DF47462A-89B2-A9BD-E47F-F100B17079AA}"/>
                </a:ext>
              </a:extLst>
            </p:cNvPr>
            <p:cNvSpPr/>
            <p:nvPr/>
          </p:nvSpPr>
          <p:spPr>
            <a:xfrm>
              <a:off x="197893" y="231808"/>
              <a:ext cx="1071349" cy="1055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209F962-9248-65C9-BA05-19416C62D56A}"/>
                </a:ext>
              </a:extLst>
            </p:cNvPr>
            <p:cNvSpPr txBox="1"/>
            <p:nvPr/>
          </p:nvSpPr>
          <p:spPr>
            <a:xfrm>
              <a:off x="355695" y="574970"/>
              <a:ext cx="755744" cy="369332"/>
            </a:xfrm>
            <a:prstGeom prst="rect">
              <a:avLst/>
            </a:prstGeom>
            <a:noFill/>
          </p:spPr>
          <p:txBody>
            <a:bodyPr wrap="square">
              <a:spAutoFit/>
            </a:bodyPr>
            <a:lstStyle/>
            <a:p>
              <a:r>
                <a:rPr lang="en-US" sz="18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dirty="0">
                <a:solidFill>
                  <a:schemeClr val="bg1"/>
                </a:solidFill>
              </a:endParaRPr>
            </a:p>
          </p:txBody>
        </p:sp>
      </p:grpSp>
    </p:spTree>
    <p:extLst>
      <p:ext uri="{BB962C8B-B14F-4D97-AF65-F5344CB8AC3E}">
        <p14:creationId xmlns:p14="http://schemas.microsoft.com/office/powerpoint/2010/main" val="39493876"/>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4EBDE9-2894-F60C-151D-690F31F684FD}"/>
              </a:ext>
            </a:extLst>
          </p:cNvPr>
          <p:cNvSpPr/>
          <p:nvPr/>
        </p:nvSpPr>
        <p:spPr>
          <a:xfrm>
            <a:off x="0" y="0"/>
            <a:ext cx="12186557" cy="68943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accessory&#10;&#10;Description automatically generated">
            <a:extLst>
              <a:ext uri="{FF2B5EF4-FFF2-40B4-BE49-F238E27FC236}">
                <a16:creationId xmlns:a16="http://schemas.microsoft.com/office/drawing/2014/main" id="{26A89001-E968-D53E-217E-F958180C0813}"/>
              </a:ext>
            </a:extLst>
          </p:cNvPr>
          <p:cNvPicPr>
            <a:picLocks noChangeAspect="1"/>
          </p:cNvPicPr>
          <p:nvPr/>
        </p:nvPicPr>
        <p:blipFill>
          <a:blip r:embed="rId4" cstate="print">
            <a:grayscl/>
            <a:extLst>
              <a:ext uri="{BEBA8EAE-BF5A-486C-A8C5-ECC9F3942E4B}">
                <a14:imgProps xmlns:a14="http://schemas.microsoft.com/office/drawing/2010/main">
                  <a14:imgLayer r:embed="rId5">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19128669">
            <a:off x="4532873" y="550913"/>
            <a:ext cx="9194629" cy="7747841"/>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27" name="TextBox 26">
            <a:extLst>
              <a:ext uri="{FF2B5EF4-FFF2-40B4-BE49-F238E27FC236}">
                <a16:creationId xmlns:a16="http://schemas.microsoft.com/office/drawing/2014/main" id="{27ED1864-2416-7FD0-34B9-12FD58457707}"/>
              </a:ext>
            </a:extLst>
          </p:cNvPr>
          <p:cNvSpPr txBox="1"/>
          <p:nvPr/>
        </p:nvSpPr>
        <p:spPr>
          <a:xfrm>
            <a:off x="570172" y="2230946"/>
            <a:ext cx="4233114" cy="307777"/>
          </a:xfrm>
          <a:prstGeom prst="rect">
            <a:avLst/>
          </a:prstGeom>
          <a:noFill/>
        </p:spPr>
        <p:txBody>
          <a:bodyPr wrap="square">
            <a:spAutoFit/>
          </a:bodyPr>
          <a:lstStyle/>
          <a:p>
            <a:r>
              <a:rPr lang="en-US" sz="1400" b="0" i="0" dirty="0">
                <a:solidFill>
                  <a:srgbClr val="73777D"/>
                </a:solidFill>
                <a:effectLst/>
                <a:latin typeface="Gelion Light" panose="00000500000000000000" pitchFamily="2" charset="0"/>
                <a:ea typeface="Gelion Light" panose="00000500000000000000" pitchFamily="2" charset="0"/>
                <a:cs typeface="Gelion Light" panose="00000500000000000000" pitchFamily="2" charset="0"/>
              </a:rPr>
              <a:t>Here you’ll find information about </a:t>
            </a:r>
            <a:r>
              <a:rPr lang="en-US" sz="1400" dirty="0">
                <a:solidFill>
                  <a:srgbClr val="FF3300"/>
                </a:solidFill>
                <a:latin typeface="Gelion Light" panose="00000500000000000000" pitchFamily="2" charset="0"/>
                <a:ea typeface="Gelion Light" panose="00000500000000000000" pitchFamily="2" charset="0"/>
                <a:cs typeface="Gelion Light" panose="00000500000000000000" pitchFamily="2" charset="0"/>
              </a:rPr>
              <a:t>Vehicle Registration.</a:t>
            </a:r>
          </a:p>
        </p:txBody>
      </p:sp>
      <p:cxnSp>
        <p:nvCxnSpPr>
          <p:cNvPr id="1024" name="Straight Connector 1023">
            <a:extLst>
              <a:ext uri="{FF2B5EF4-FFF2-40B4-BE49-F238E27FC236}">
                <a16:creationId xmlns:a16="http://schemas.microsoft.com/office/drawing/2014/main" id="{6A4B4D76-5675-6347-DE49-A2C0EBE77EBF}"/>
              </a:ext>
            </a:extLst>
          </p:cNvPr>
          <p:cNvCxnSpPr>
            <a:cxnSpLocks/>
          </p:cNvCxnSpPr>
          <p:nvPr/>
        </p:nvCxnSpPr>
        <p:spPr>
          <a:xfrm>
            <a:off x="570173" y="1706607"/>
            <a:ext cx="0" cy="96372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5EFE2287-16F3-6508-9991-37B0B650864F}"/>
              </a:ext>
            </a:extLst>
          </p:cNvPr>
          <p:cNvCxnSpPr>
            <a:cxnSpLocks/>
          </p:cNvCxnSpPr>
          <p:nvPr/>
        </p:nvCxnSpPr>
        <p:spPr>
          <a:xfrm>
            <a:off x="27292" y="2243960"/>
            <a:ext cx="1937983"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30" name="TextBox 1029">
            <a:extLst>
              <a:ext uri="{FF2B5EF4-FFF2-40B4-BE49-F238E27FC236}">
                <a16:creationId xmlns:a16="http://schemas.microsoft.com/office/drawing/2014/main" id="{F496F292-59D4-5303-4743-AE77DF5EBB1F}"/>
              </a:ext>
            </a:extLst>
          </p:cNvPr>
          <p:cNvSpPr txBox="1"/>
          <p:nvPr/>
        </p:nvSpPr>
        <p:spPr>
          <a:xfrm>
            <a:off x="4305497" y="1139890"/>
            <a:ext cx="1533697" cy="584775"/>
          </a:xfrm>
          <a:prstGeom prst="rect">
            <a:avLst/>
          </a:prstGeom>
          <a:noFill/>
        </p:spPr>
        <p:txBody>
          <a:bodyPr wrap="square">
            <a:spAutoFit/>
          </a:bodyPr>
          <a:lstStyle/>
          <a:p>
            <a:pPr algn="ctr"/>
            <a:r>
              <a:rPr lang="en-US" sz="32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FAQ’s</a:t>
            </a:r>
          </a:p>
        </p:txBody>
      </p:sp>
      <p:sp>
        <p:nvSpPr>
          <p:cNvPr id="7" name="TextBox 6">
            <a:extLst>
              <a:ext uri="{FF2B5EF4-FFF2-40B4-BE49-F238E27FC236}">
                <a16:creationId xmlns:a16="http://schemas.microsoft.com/office/drawing/2014/main" id="{8102B78C-6A25-CA44-34CE-5C40826E1C66}"/>
              </a:ext>
            </a:extLst>
          </p:cNvPr>
          <p:cNvSpPr txBox="1"/>
          <p:nvPr/>
        </p:nvSpPr>
        <p:spPr>
          <a:xfrm>
            <a:off x="556904" y="1911328"/>
            <a:ext cx="2375857" cy="400110"/>
          </a:xfrm>
          <a:prstGeom prst="rect">
            <a:avLst/>
          </a:prstGeom>
          <a:noFill/>
        </p:spPr>
        <p:txBody>
          <a:bodyPr wrap="square">
            <a:spAutoFit/>
          </a:bodyPr>
          <a:lstStyle/>
          <a:p>
            <a:r>
              <a:rPr lang="en-US" sz="2000" b="1" dirty="0">
                <a:solidFill>
                  <a:srgbClr val="FF3300"/>
                </a:solidFill>
                <a:latin typeface="Gelion Regular" panose="00000500000000000000" pitchFamily="2" charset="0"/>
                <a:ea typeface="Gelion Regular" panose="00000500000000000000" pitchFamily="2" charset="0"/>
                <a:cs typeface="Gelion Regular" panose="00000500000000000000" pitchFamily="2" charset="0"/>
              </a:rPr>
              <a:t>Vehicle Registration</a:t>
            </a:r>
          </a:p>
        </p:txBody>
      </p:sp>
      <p:sp>
        <p:nvSpPr>
          <p:cNvPr id="15" name="TextBox 14">
            <a:extLst>
              <a:ext uri="{FF2B5EF4-FFF2-40B4-BE49-F238E27FC236}">
                <a16:creationId xmlns:a16="http://schemas.microsoft.com/office/drawing/2014/main" id="{B48A36F9-1C21-5A96-3522-E2D1E788F0F5}"/>
              </a:ext>
            </a:extLst>
          </p:cNvPr>
          <p:cNvSpPr txBox="1"/>
          <p:nvPr/>
        </p:nvSpPr>
        <p:spPr>
          <a:xfrm>
            <a:off x="926972" y="6239687"/>
            <a:ext cx="4614019" cy="307777"/>
          </a:xfrm>
          <a:prstGeom prst="rect">
            <a:avLst/>
          </a:prstGeom>
          <a:noFill/>
        </p:spPr>
        <p:txBody>
          <a:bodyPr wrap="square">
            <a:spAutoFit/>
          </a:bodyPr>
          <a:lstStyle/>
          <a:p>
            <a:pPr algn="l"/>
            <a:r>
              <a:rPr lang="en-US" sz="1400" b="0" i="0" dirty="0">
                <a:solidFill>
                  <a:srgbClr val="000000"/>
                </a:solidFill>
                <a:effectLst/>
                <a:latin typeface="Gelion Regular" panose="00000500000000000000" pitchFamily="2" charset="0"/>
                <a:ea typeface="Gelion Regular" panose="00000500000000000000" pitchFamily="2" charset="0"/>
                <a:cs typeface="Gelion Regular" panose="00000500000000000000" pitchFamily="2" charset="0"/>
              </a:rPr>
              <a:t>Didn't find an answer to your question, we are here to help </a:t>
            </a:r>
            <a:endParaRPr lang="en-US" sz="1400" b="1" dirty="0">
              <a:solidFill>
                <a:schemeClr val="bg1">
                  <a:lumMod val="50000"/>
                </a:schemeClr>
              </a:solidFill>
              <a:latin typeface="Gelion Regular" panose="00000500000000000000" pitchFamily="2" charset="0"/>
              <a:ea typeface="Gelion Regular" panose="00000500000000000000" pitchFamily="2" charset="0"/>
              <a:cs typeface="Gelion Regular" panose="00000500000000000000" pitchFamily="2" charset="0"/>
            </a:endParaRPr>
          </a:p>
        </p:txBody>
      </p:sp>
      <p:pic>
        <p:nvPicPr>
          <p:cNvPr id="17" name="Picture 16" descr="A red neon sign with arrows pointing to a envelope&#10;&#10;Description automatically generated">
            <a:extLst>
              <a:ext uri="{FF2B5EF4-FFF2-40B4-BE49-F238E27FC236}">
                <a16:creationId xmlns:a16="http://schemas.microsoft.com/office/drawing/2014/main" id="{6C407FA9-B66B-1278-E265-2254820E5D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78" y="6284728"/>
            <a:ext cx="369332" cy="369332"/>
          </a:xfrm>
          <a:prstGeom prst="rect">
            <a:avLst/>
          </a:prstGeom>
        </p:spPr>
      </p:pic>
      <p:grpSp>
        <p:nvGrpSpPr>
          <p:cNvPr id="26" name="Group 25">
            <a:extLst>
              <a:ext uri="{FF2B5EF4-FFF2-40B4-BE49-F238E27FC236}">
                <a16:creationId xmlns:a16="http://schemas.microsoft.com/office/drawing/2014/main" id="{0969DE92-8AEC-853E-78B7-0C82EB6CACD3}"/>
              </a:ext>
            </a:extLst>
          </p:cNvPr>
          <p:cNvGrpSpPr/>
          <p:nvPr/>
        </p:nvGrpSpPr>
        <p:grpSpPr>
          <a:xfrm>
            <a:off x="10105626" y="6408964"/>
            <a:ext cx="1159403" cy="293293"/>
            <a:chOff x="10105626" y="6190596"/>
            <a:chExt cx="1159403" cy="293293"/>
          </a:xfrm>
        </p:grpSpPr>
        <p:sp>
          <p:nvSpPr>
            <p:cNvPr id="28" name="Rectangle: Rounded Corners 27">
              <a:extLst>
                <a:ext uri="{FF2B5EF4-FFF2-40B4-BE49-F238E27FC236}">
                  <a16:creationId xmlns:a16="http://schemas.microsoft.com/office/drawing/2014/main" id="{47D7F42F-7397-CB77-09D6-99B389576E6B}"/>
                </a:ext>
              </a:extLst>
            </p:cNvPr>
            <p:cNvSpPr/>
            <p:nvPr/>
          </p:nvSpPr>
          <p:spPr>
            <a:xfrm>
              <a:off x="10109481" y="6206890"/>
              <a:ext cx="1155548" cy="276999"/>
            </a:xfrm>
            <a:prstGeom prst="roundRect">
              <a:avLst/>
            </a:prstGeom>
            <a:solidFill>
              <a:srgbClr val="FF3300"/>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29" name="TextBox 28">
              <a:extLst>
                <a:ext uri="{FF2B5EF4-FFF2-40B4-BE49-F238E27FC236}">
                  <a16:creationId xmlns:a16="http://schemas.microsoft.com/office/drawing/2014/main" id="{CF5BB7D6-DB27-D64C-990B-311DB59DEA54}"/>
                </a:ext>
              </a:extLst>
            </p:cNvPr>
            <p:cNvSpPr txBox="1"/>
            <p:nvPr/>
          </p:nvSpPr>
          <p:spPr>
            <a:xfrm>
              <a:off x="10105626" y="6190596"/>
              <a:ext cx="1159402" cy="276999"/>
            </a:xfrm>
            <a:prstGeom prst="rect">
              <a:avLst/>
            </a:prstGeom>
            <a:noFill/>
          </p:spPr>
          <p:txBody>
            <a:bodyPr wrap="square">
              <a:spAutoFit/>
            </a:bodyPr>
            <a:lstStyle/>
            <a:p>
              <a:pPr algn="ctr"/>
              <a:r>
                <a:rPr lang="en-US" sz="1200"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Back to FAQ’s</a:t>
              </a:r>
            </a:p>
          </p:txBody>
        </p:sp>
      </p:grpSp>
      <p:pic>
        <p:nvPicPr>
          <p:cNvPr id="2" name="Picture 1" descr="A red line on a device&#10;&#10;Description automatically generated">
            <a:extLst>
              <a:ext uri="{FF2B5EF4-FFF2-40B4-BE49-F238E27FC236}">
                <a16:creationId xmlns:a16="http://schemas.microsoft.com/office/drawing/2014/main" id="{328B251B-006D-030B-C5F1-D138E8D35C4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1140" y="1822558"/>
            <a:ext cx="369333" cy="369333"/>
          </a:xfrm>
          <a:prstGeom prst="rect">
            <a:avLst/>
          </a:prstGeom>
        </p:spPr>
      </p:pic>
      <p:grpSp>
        <p:nvGrpSpPr>
          <p:cNvPr id="25" name="Group 24">
            <a:extLst>
              <a:ext uri="{FF2B5EF4-FFF2-40B4-BE49-F238E27FC236}">
                <a16:creationId xmlns:a16="http://schemas.microsoft.com/office/drawing/2014/main" id="{B406F5DA-2AEC-D85B-7CCB-4F6CCD5ADAE5}"/>
              </a:ext>
            </a:extLst>
          </p:cNvPr>
          <p:cNvGrpSpPr/>
          <p:nvPr/>
        </p:nvGrpSpPr>
        <p:grpSpPr>
          <a:xfrm>
            <a:off x="570172" y="2683347"/>
            <a:ext cx="8249594" cy="1028019"/>
            <a:chOff x="556905" y="3677267"/>
            <a:chExt cx="8249594" cy="1028019"/>
          </a:xfrm>
        </p:grpSpPr>
        <p:pic>
          <p:nvPicPr>
            <p:cNvPr id="30" name="Picture 29" descr="A red line on a black background&#10;&#10;Description automatically generated">
              <a:extLst>
                <a:ext uri="{FF2B5EF4-FFF2-40B4-BE49-F238E27FC236}">
                  <a16:creationId xmlns:a16="http://schemas.microsoft.com/office/drawing/2014/main" id="{B3D758F2-BCEE-5E19-1228-16D720C8D67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6905" y="3767755"/>
              <a:ext cx="147453" cy="147453"/>
            </a:xfrm>
            <a:prstGeom prst="rect">
              <a:avLst/>
            </a:prstGeom>
          </p:spPr>
        </p:pic>
        <p:sp>
          <p:nvSpPr>
            <p:cNvPr id="31" name="TextBox 30">
              <a:extLst>
                <a:ext uri="{FF2B5EF4-FFF2-40B4-BE49-F238E27FC236}">
                  <a16:creationId xmlns:a16="http://schemas.microsoft.com/office/drawing/2014/main" id="{BA4740BD-CA22-461C-2040-A59F78206B98}"/>
                </a:ext>
              </a:extLst>
            </p:cNvPr>
            <p:cNvSpPr txBox="1"/>
            <p:nvPr/>
          </p:nvSpPr>
          <p:spPr>
            <a:xfrm>
              <a:off x="676604" y="3966622"/>
              <a:ext cx="8129895" cy="738664"/>
            </a:xfrm>
            <a:prstGeom prst="rect">
              <a:avLst/>
            </a:prstGeom>
            <a:noFill/>
          </p:spPr>
          <p:txBody>
            <a:bodyPr wrap="square">
              <a:spAutoFit/>
            </a:bodyPr>
            <a:lstStyle/>
            <a:p>
              <a:r>
                <a:rPr lang="en-US" sz="14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If you get this error message, it means the VA tag is already registered with some vehicle. Please submit a copy of your ID and Vehicle Registration ID to </a:t>
              </a:r>
              <a:r>
                <a:rPr lang="en-US" sz="14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hlinkClick r:id="rId9"/>
                </a:rPr>
                <a:t>wecare@ayzanlabs.com</a:t>
              </a:r>
              <a:r>
                <a:rPr lang="en-US" sz="14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 to update your mobile number to re-activate the VA QR Tag. The administrative charges of Rs 100/- shall be applied.</a:t>
              </a:r>
            </a:p>
          </p:txBody>
        </p:sp>
        <p:sp>
          <p:nvSpPr>
            <p:cNvPr id="32" name="TextBox 31">
              <a:extLst>
                <a:ext uri="{FF2B5EF4-FFF2-40B4-BE49-F238E27FC236}">
                  <a16:creationId xmlns:a16="http://schemas.microsoft.com/office/drawing/2014/main" id="{FDB3B703-A7ED-7A19-157B-A739DDB2333D}"/>
                </a:ext>
              </a:extLst>
            </p:cNvPr>
            <p:cNvSpPr txBox="1"/>
            <p:nvPr/>
          </p:nvSpPr>
          <p:spPr>
            <a:xfrm>
              <a:off x="654011" y="3677267"/>
              <a:ext cx="2222269" cy="307777"/>
            </a:xfrm>
            <a:prstGeom prst="rect">
              <a:avLst/>
            </a:prstGeom>
            <a:noFill/>
          </p:spPr>
          <p:txBody>
            <a:bodyPr wrap="square">
              <a:spAutoFit/>
            </a:bodyPr>
            <a:lstStyle/>
            <a:p>
              <a:r>
                <a:rPr lang="en-US" sz="1400" b="1" dirty="0">
                  <a:solidFill>
                    <a:srgbClr val="FF3300"/>
                  </a:solidFill>
                  <a:latin typeface="Gelion Light" panose="00000500000000000000" pitchFamily="2" charset="0"/>
                  <a:ea typeface="Gelion Light" panose="00000500000000000000" pitchFamily="2" charset="0"/>
                  <a:cs typeface="Gelion Light" panose="00000500000000000000" pitchFamily="2" charset="0"/>
                </a:rPr>
                <a:t>Vehicle already registered </a:t>
              </a:r>
            </a:p>
          </p:txBody>
        </p:sp>
      </p:grpSp>
      <p:grpSp>
        <p:nvGrpSpPr>
          <p:cNvPr id="5" name="Group 4">
            <a:extLst>
              <a:ext uri="{FF2B5EF4-FFF2-40B4-BE49-F238E27FC236}">
                <a16:creationId xmlns:a16="http://schemas.microsoft.com/office/drawing/2014/main" id="{188D7E0B-7FA3-F109-5973-CAB218EA874D}"/>
              </a:ext>
            </a:extLst>
          </p:cNvPr>
          <p:cNvGrpSpPr/>
          <p:nvPr/>
        </p:nvGrpSpPr>
        <p:grpSpPr>
          <a:xfrm>
            <a:off x="11189719" y="3459519"/>
            <a:ext cx="889903" cy="238185"/>
            <a:chOff x="6498565" y="1014655"/>
            <a:chExt cx="889903" cy="238185"/>
          </a:xfrm>
        </p:grpSpPr>
        <p:sp>
          <p:nvSpPr>
            <p:cNvPr id="6" name="Rectangle: Rounded Corners 5">
              <a:extLst>
                <a:ext uri="{FF2B5EF4-FFF2-40B4-BE49-F238E27FC236}">
                  <a16:creationId xmlns:a16="http://schemas.microsoft.com/office/drawing/2014/main" id="{603E6286-521E-892A-7C64-A6313491332C}"/>
                </a:ext>
              </a:extLst>
            </p:cNvPr>
            <p:cNvSpPr/>
            <p:nvPr/>
          </p:nvSpPr>
          <p:spPr>
            <a:xfrm>
              <a:off x="6498565" y="1014655"/>
              <a:ext cx="889903" cy="238185"/>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700" dirty="0">
                  <a:latin typeface="Poppins Light" panose="00000400000000000000" pitchFamily="2" charset="0"/>
                  <a:cs typeface="Poppins Light" panose="00000400000000000000" pitchFamily="2" charset="0"/>
                </a:rPr>
                <a:t>Live Support</a:t>
              </a:r>
            </a:p>
          </p:txBody>
        </p:sp>
        <p:pic>
          <p:nvPicPr>
            <p:cNvPr id="8" name="Picture 7" descr="A white phone in a circle&#10;&#10;Description automatically generated">
              <a:extLst>
                <a:ext uri="{FF2B5EF4-FFF2-40B4-BE49-F238E27FC236}">
                  <a16:creationId xmlns:a16="http://schemas.microsoft.com/office/drawing/2014/main" id="{BF93439D-54F3-CB56-9A72-0E83DE1BB9A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4757" y="1055612"/>
              <a:ext cx="159791" cy="159791"/>
            </a:xfrm>
            <a:prstGeom prst="rect">
              <a:avLst/>
            </a:prstGeom>
          </p:spPr>
        </p:pic>
      </p:grpSp>
      <p:sp>
        <p:nvSpPr>
          <p:cNvPr id="10" name="TextBox 9">
            <a:extLst>
              <a:ext uri="{FF2B5EF4-FFF2-40B4-BE49-F238E27FC236}">
                <a16:creationId xmlns:a16="http://schemas.microsoft.com/office/drawing/2014/main" id="{3060CDB1-C6F0-549F-8CD0-A14AB330FE3A}"/>
              </a:ext>
            </a:extLst>
          </p:cNvPr>
          <p:cNvSpPr txBox="1"/>
          <p:nvPr/>
        </p:nvSpPr>
        <p:spPr>
          <a:xfrm>
            <a:off x="3548985" y="231807"/>
            <a:ext cx="7675058" cy="400110"/>
          </a:xfrm>
          <a:prstGeom prst="rect">
            <a:avLst/>
          </a:prstGeom>
          <a:noFill/>
        </p:spPr>
        <p:txBody>
          <a:bodyPr wrap="square">
            <a:spAutoFit/>
          </a:bodyPr>
          <a:lstStyle/>
          <a:p>
            <a:pPr algn="l"/>
            <a:r>
              <a:rPr lang="en-US" sz="2000" b="0" i="0" u="none" strike="noStrike" dirty="0">
                <a:solidFill>
                  <a:srgbClr val="FF0000"/>
                </a:solidFill>
                <a:effectLst/>
                <a:latin typeface="Gelion Regular" panose="00000500000000000000" pitchFamily="2" charset="0"/>
                <a:ea typeface="Gelion Regular" panose="00000500000000000000" pitchFamily="2" charset="0"/>
                <a:cs typeface="Gelion Regular" panose="00000500000000000000" pitchFamily="2" charset="0"/>
              </a:rPr>
              <a:t>Home       </a:t>
            </a:r>
            <a:r>
              <a:rPr lang="en-US" sz="20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About Us       Shop       How It Works       Contact       FAQ’s</a:t>
            </a:r>
          </a:p>
        </p:txBody>
      </p:sp>
      <p:grpSp>
        <p:nvGrpSpPr>
          <p:cNvPr id="14" name="Group 13">
            <a:extLst>
              <a:ext uri="{FF2B5EF4-FFF2-40B4-BE49-F238E27FC236}">
                <a16:creationId xmlns:a16="http://schemas.microsoft.com/office/drawing/2014/main" id="{37376627-37F8-C5FB-574F-FB921EDB1B91}"/>
              </a:ext>
            </a:extLst>
          </p:cNvPr>
          <p:cNvGrpSpPr/>
          <p:nvPr/>
        </p:nvGrpSpPr>
        <p:grpSpPr>
          <a:xfrm>
            <a:off x="570172" y="3811740"/>
            <a:ext cx="8249594" cy="2320680"/>
            <a:chOff x="556905" y="3677267"/>
            <a:chExt cx="8249594" cy="2320680"/>
          </a:xfrm>
        </p:grpSpPr>
        <p:pic>
          <p:nvPicPr>
            <p:cNvPr id="18" name="Picture 17" descr="A red line on a black background&#10;&#10;Description automatically generated">
              <a:extLst>
                <a:ext uri="{FF2B5EF4-FFF2-40B4-BE49-F238E27FC236}">
                  <a16:creationId xmlns:a16="http://schemas.microsoft.com/office/drawing/2014/main" id="{4606E177-B0CC-942A-D823-28563A1A8D2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6905" y="3767755"/>
              <a:ext cx="147453" cy="147453"/>
            </a:xfrm>
            <a:prstGeom prst="rect">
              <a:avLst/>
            </a:prstGeom>
          </p:spPr>
        </p:pic>
        <p:sp>
          <p:nvSpPr>
            <p:cNvPr id="19" name="TextBox 18">
              <a:extLst>
                <a:ext uri="{FF2B5EF4-FFF2-40B4-BE49-F238E27FC236}">
                  <a16:creationId xmlns:a16="http://schemas.microsoft.com/office/drawing/2014/main" id="{777CAA45-C428-D869-B387-3618E0632588}"/>
                </a:ext>
              </a:extLst>
            </p:cNvPr>
            <p:cNvSpPr txBox="1"/>
            <p:nvPr/>
          </p:nvSpPr>
          <p:spPr>
            <a:xfrm>
              <a:off x="676604" y="3966622"/>
              <a:ext cx="8129895" cy="2031325"/>
            </a:xfrm>
            <a:prstGeom prst="rect">
              <a:avLst/>
            </a:prstGeom>
            <a:noFill/>
          </p:spPr>
          <p:txBody>
            <a:bodyPr wrap="square">
              <a:spAutoFit/>
            </a:bodyPr>
            <a:lstStyle/>
            <a:p>
              <a:r>
                <a:rPr lang="en-US" sz="14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You can </a:t>
              </a:r>
              <a:r>
                <a:rPr lang="en-US" sz="1400" b="1"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SEND</a:t>
              </a:r>
              <a:r>
                <a:rPr lang="en-US" sz="14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 notifications for the following reasons after scanning the QR Code of the parked vehicle </a:t>
              </a:r>
            </a:p>
            <a:p>
              <a:pPr marL="285750" indent="-285750">
                <a:buClr>
                  <a:srgbClr val="FF0000"/>
                </a:buClr>
                <a:buFont typeface="Wingdings" panose="05000000000000000000" pitchFamily="2" charset="2"/>
                <a:buChar char="§"/>
              </a:pPr>
              <a:r>
                <a:rPr lang="en-US" sz="14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Wrong Parking / Vehicle Blocking</a:t>
              </a:r>
            </a:p>
            <a:p>
              <a:pPr marL="285750" indent="-285750">
                <a:buClr>
                  <a:srgbClr val="FF0000"/>
                </a:buClr>
                <a:buFont typeface="Wingdings" panose="05000000000000000000" pitchFamily="2" charset="2"/>
                <a:buChar char="§"/>
              </a:pPr>
              <a:r>
                <a:rPr lang="en-US" sz="14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Left Car Lights On</a:t>
              </a:r>
            </a:p>
            <a:p>
              <a:pPr marL="285750" indent="-285750">
                <a:buClr>
                  <a:srgbClr val="FF0000"/>
                </a:buClr>
                <a:buFont typeface="Wingdings" panose="05000000000000000000" pitchFamily="2" charset="2"/>
                <a:buChar char="§"/>
              </a:pPr>
              <a:r>
                <a:rPr lang="en-US" sz="14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Left Baby in Car </a:t>
              </a:r>
            </a:p>
            <a:p>
              <a:pPr marL="285750" indent="-285750">
                <a:buClr>
                  <a:srgbClr val="FF0000"/>
                </a:buClr>
                <a:buFont typeface="Wingdings" panose="05000000000000000000" pitchFamily="2" charset="2"/>
                <a:buChar char="§"/>
              </a:pPr>
              <a:r>
                <a:rPr lang="en-US" sz="14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Parked Within A Tow-Away Zone</a:t>
              </a:r>
            </a:p>
            <a:p>
              <a:pPr marL="285750" indent="-285750">
                <a:buClr>
                  <a:srgbClr val="FF0000"/>
                </a:buClr>
                <a:buFont typeface="Wingdings" panose="05000000000000000000" pitchFamily="2" charset="2"/>
                <a:buChar char="§"/>
              </a:pPr>
              <a:r>
                <a:rPr lang="en-US" sz="14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Road Accident</a:t>
              </a:r>
            </a:p>
            <a:p>
              <a:pPr marL="285750" indent="-285750">
                <a:buClr>
                  <a:srgbClr val="FF0000"/>
                </a:buClr>
                <a:buFont typeface="Wingdings" panose="05000000000000000000" pitchFamily="2" charset="2"/>
                <a:buChar char="§"/>
              </a:pPr>
              <a:r>
                <a:rPr lang="en-US" sz="14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Left Doors Open</a:t>
              </a:r>
            </a:p>
            <a:p>
              <a:pPr marL="285750" indent="-285750">
                <a:buClr>
                  <a:srgbClr val="FF0000"/>
                </a:buClr>
                <a:buFont typeface="Wingdings" panose="05000000000000000000" pitchFamily="2" charset="2"/>
                <a:buChar char="§"/>
              </a:pPr>
              <a:r>
                <a:rPr lang="en-US" sz="14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Left Windows Open</a:t>
              </a:r>
            </a:p>
            <a:p>
              <a:pPr marL="285750" indent="-285750">
                <a:buClr>
                  <a:srgbClr val="FF0000"/>
                </a:buClr>
                <a:buFont typeface="Wingdings" panose="05000000000000000000" pitchFamily="2" charset="2"/>
                <a:buChar char="§"/>
              </a:pPr>
              <a:r>
                <a:rPr lang="en-US" sz="1400" dirty="0">
                  <a:solidFill>
                    <a:schemeClr val="bg1">
                      <a:lumMod val="50000"/>
                    </a:schemeClr>
                  </a:solidFill>
                  <a:latin typeface="Gelion Light" panose="00000500000000000000" pitchFamily="2" charset="0"/>
                  <a:ea typeface="Gelion Light" panose="00000500000000000000" pitchFamily="2" charset="0"/>
                  <a:cs typeface="Gelion Light" panose="00000500000000000000" pitchFamily="2" charset="0"/>
                </a:rPr>
                <a:t>Fla Tyre (Tire)</a:t>
              </a:r>
            </a:p>
          </p:txBody>
        </p:sp>
        <p:sp>
          <p:nvSpPr>
            <p:cNvPr id="20" name="TextBox 19">
              <a:extLst>
                <a:ext uri="{FF2B5EF4-FFF2-40B4-BE49-F238E27FC236}">
                  <a16:creationId xmlns:a16="http://schemas.microsoft.com/office/drawing/2014/main" id="{8B98F7FF-9FC8-5952-4823-C9029B375A09}"/>
                </a:ext>
              </a:extLst>
            </p:cNvPr>
            <p:cNvSpPr txBox="1"/>
            <p:nvPr/>
          </p:nvSpPr>
          <p:spPr>
            <a:xfrm>
              <a:off x="654011" y="3677267"/>
              <a:ext cx="3972961" cy="307777"/>
            </a:xfrm>
            <a:prstGeom prst="rect">
              <a:avLst/>
            </a:prstGeom>
            <a:noFill/>
          </p:spPr>
          <p:txBody>
            <a:bodyPr wrap="square">
              <a:spAutoFit/>
            </a:bodyPr>
            <a:lstStyle/>
            <a:p>
              <a:r>
                <a:rPr lang="en-US" sz="1400" b="1" dirty="0">
                  <a:solidFill>
                    <a:srgbClr val="FF3300"/>
                  </a:solidFill>
                  <a:latin typeface="Gelion Light" panose="00000500000000000000" pitchFamily="2" charset="0"/>
                  <a:ea typeface="Gelion Light" panose="00000500000000000000" pitchFamily="2" charset="0"/>
                  <a:cs typeface="Gelion Light" panose="00000500000000000000" pitchFamily="2" charset="0"/>
                </a:rPr>
                <a:t>How many types of Notifications  I can SEND ?</a:t>
              </a:r>
            </a:p>
          </p:txBody>
        </p:sp>
      </p:grpSp>
      <p:sp>
        <p:nvSpPr>
          <p:cNvPr id="21" name="TextBox 20">
            <a:extLst>
              <a:ext uri="{FF2B5EF4-FFF2-40B4-BE49-F238E27FC236}">
                <a16:creationId xmlns:a16="http://schemas.microsoft.com/office/drawing/2014/main" id="{E67769A2-5FF1-1DE2-CF40-804CE2D4D9F1}"/>
              </a:ext>
            </a:extLst>
          </p:cNvPr>
          <p:cNvSpPr txBox="1"/>
          <p:nvPr/>
        </p:nvSpPr>
        <p:spPr>
          <a:xfrm>
            <a:off x="926972" y="6425258"/>
            <a:ext cx="1240659" cy="338554"/>
          </a:xfrm>
          <a:prstGeom prst="rect">
            <a:avLst/>
          </a:prstGeom>
          <a:noFill/>
        </p:spPr>
        <p:txBody>
          <a:bodyPr wrap="square">
            <a:spAutoFit/>
          </a:bodyPr>
          <a:lstStyle/>
          <a:p>
            <a:r>
              <a:rPr lang="en-US" sz="1600" dirty="0">
                <a:solidFill>
                  <a:schemeClr val="bg1">
                    <a:lumMod val="50000"/>
                  </a:schemeClr>
                </a:solidFill>
                <a:latin typeface="Gelion Regular" panose="00000500000000000000" pitchFamily="2" charset="0"/>
                <a:ea typeface="Gelion Regular" panose="00000500000000000000" pitchFamily="2" charset="0"/>
                <a:cs typeface="Gelion Regular" panose="00000500000000000000" pitchFamily="2" charset="0"/>
              </a:rPr>
              <a:t>Contact us</a:t>
            </a:r>
          </a:p>
        </p:txBody>
      </p:sp>
      <p:grpSp>
        <p:nvGrpSpPr>
          <p:cNvPr id="13" name="Group 12">
            <a:extLst>
              <a:ext uri="{FF2B5EF4-FFF2-40B4-BE49-F238E27FC236}">
                <a16:creationId xmlns:a16="http://schemas.microsoft.com/office/drawing/2014/main" id="{FF22AC2E-B744-08DC-E708-0B564DD1CAAA}"/>
              </a:ext>
            </a:extLst>
          </p:cNvPr>
          <p:cNvGrpSpPr/>
          <p:nvPr/>
        </p:nvGrpSpPr>
        <p:grpSpPr>
          <a:xfrm>
            <a:off x="363296" y="431862"/>
            <a:ext cx="1071349" cy="1055656"/>
            <a:chOff x="197893" y="231808"/>
            <a:chExt cx="1071349" cy="1055656"/>
          </a:xfrm>
        </p:grpSpPr>
        <p:sp>
          <p:nvSpPr>
            <p:cNvPr id="16" name="Rectangle 15">
              <a:extLst>
                <a:ext uri="{FF2B5EF4-FFF2-40B4-BE49-F238E27FC236}">
                  <a16:creationId xmlns:a16="http://schemas.microsoft.com/office/drawing/2014/main" id="{6568531C-7BEB-1950-4B96-1905277FE811}"/>
                </a:ext>
              </a:extLst>
            </p:cNvPr>
            <p:cNvSpPr/>
            <p:nvPr/>
          </p:nvSpPr>
          <p:spPr>
            <a:xfrm>
              <a:off x="197893" y="231808"/>
              <a:ext cx="1071349" cy="1055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6A430BC-52DF-EE1F-AEBC-555A04E419FD}"/>
                </a:ext>
              </a:extLst>
            </p:cNvPr>
            <p:cNvSpPr txBox="1"/>
            <p:nvPr/>
          </p:nvSpPr>
          <p:spPr>
            <a:xfrm>
              <a:off x="355695" y="574970"/>
              <a:ext cx="755744" cy="369332"/>
            </a:xfrm>
            <a:prstGeom prst="rect">
              <a:avLst/>
            </a:prstGeom>
            <a:noFill/>
          </p:spPr>
          <p:txBody>
            <a:bodyPr wrap="square">
              <a:spAutoFit/>
            </a:bodyPr>
            <a:lstStyle/>
            <a:p>
              <a:r>
                <a:rPr lang="en-US" sz="18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dirty="0">
                <a:solidFill>
                  <a:schemeClr val="bg1"/>
                </a:solidFill>
              </a:endParaRPr>
            </a:p>
          </p:txBody>
        </p:sp>
      </p:grpSp>
    </p:spTree>
    <p:extLst>
      <p:ext uri="{BB962C8B-B14F-4D97-AF65-F5344CB8AC3E}">
        <p14:creationId xmlns:p14="http://schemas.microsoft.com/office/powerpoint/2010/main" val="443685755"/>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1" name="Object 30"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36" name="Picture 35">
            <a:extLst>
              <a:ext uri="{FF2B5EF4-FFF2-40B4-BE49-F238E27FC236}">
                <a16:creationId xmlns:a16="http://schemas.microsoft.com/office/drawing/2014/main" id="{5B4F1FC3-693C-C712-A2B4-F79DD8A601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7163" y="206995"/>
            <a:ext cx="3433674" cy="587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Oval 36">
            <a:extLst>
              <a:ext uri="{FF2B5EF4-FFF2-40B4-BE49-F238E27FC236}">
                <a16:creationId xmlns:a16="http://schemas.microsoft.com/office/drawing/2014/main" id="{C0A6779D-9EA5-0E9E-3800-0DED5118E9F7}"/>
              </a:ext>
            </a:extLst>
          </p:cNvPr>
          <p:cNvSpPr/>
          <p:nvPr/>
        </p:nvSpPr>
        <p:spPr>
          <a:xfrm>
            <a:off x="6848522" y="315863"/>
            <a:ext cx="450225" cy="4585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2</a:t>
            </a:r>
          </a:p>
        </p:txBody>
      </p:sp>
      <p:sp>
        <p:nvSpPr>
          <p:cNvPr id="38" name="Rectangle 37">
            <a:extLst>
              <a:ext uri="{FF2B5EF4-FFF2-40B4-BE49-F238E27FC236}">
                <a16:creationId xmlns:a16="http://schemas.microsoft.com/office/drawing/2014/main" id="{923AD23A-11D7-A592-C787-C128E79FD319}"/>
              </a:ext>
            </a:extLst>
          </p:cNvPr>
          <p:cNvSpPr/>
          <p:nvPr/>
        </p:nvSpPr>
        <p:spPr>
          <a:xfrm>
            <a:off x="4281829" y="839749"/>
            <a:ext cx="3228315" cy="48285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E1047FF-64A0-4D63-F792-4604F17D7C01}"/>
              </a:ext>
            </a:extLst>
          </p:cNvPr>
          <p:cNvSpPr/>
          <p:nvPr/>
        </p:nvSpPr>
        <p:spPr>
          <a:xfrm>
            <a:off x="4269424" y="1364924"/>
            <a:ext cx="3248733" cy="4303335"/>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7020A17-98FE-0784-3761-1381D9EBC7D6}"/>
              </a:ext>
            </a:extLst>
          </p:cNvPr>
          <p:cNvSpPr/>
          <p:nvPr/>
        </p:nvSpPr>
        <p:spPr>
          <a:xfrm>
            <a:off x="4586641" y="2069073"/>
            <a:ext cx="2749392" cy="253916"/>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Password</a:t>
            </a:r>
            <a:r>
              <a:rPr lang="en-US" sz="1050" dirty="0">
                <a:solidFill>
                  <a:srgbClr val="FF3300"/>
                </a:solidFill>
              </a:rPr>
              <a:t>*</a:t>
            </a:r>
            <a:r>
              <a:rPr lang="en-US" sz="1050" dirty="0">
                <a:solidFill>
                  <a:schemeClr val="bg1"/>
                </a:solidFill>
              </a:rPr>
              <a:t>__________________________</a:t>
            </a:r>
          </a:p>
        </p:txBody>
      </p:sp>
      <p:sp>
        <p:nvSpPr>
          <p:cNvPr id="72" name="Rectangle 71">
            <a:extLst>
              <a:ext uri="{FF2B5EF4-FFF2-40B4-BE49-F238E27FC236}">
                <a16:creationId xmlns:a16="http://schemas.microsoft.com/office/drawing/2014/main" id="{C82BCF8B-FDEC-6CB5-41D3-295959337CC4}"/>
              </a:ext>
            </a:extLst>
          </p:cNvPr>
          <p:cNvSpPr/>
          <p:nvPr/>
        </p:nvSpPr>
        <p:spPr>
          <a:xfrm>
            <a:off x="4562382" y="1631001"/>
            <a:ext cx="2790905" cy="253916"/>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Mobile Number</a:t>
            </a:r>
            <a:r>
              <a:rPr lang="en-US" sz="1050" dirty="0">
                <a:solidFill>
                  <a:srgbClr val="FF3300"/>
                </a:solidFill>
              </a:rPr>
              <a:t>*</a:t>
            </a:r>
            <a:r>
              <a:rPr lang="en-US" sz="1050" dirty="0">
                <a:solidFill>
                  <a:schemeClr val="bg1"/>
                </a:solidFill>
              </a:rPr>
              <a:t>_____________________</a:t>
            </a:r>
          </a:p>
        </p:txBody>
      </p:sp>
      <p:sp>
        <p:nvSpPr>
          <p:cNvPr id="28" name="Rectangle: Rounded Corners 27">
            <a:extLst>
              <a:ext uri="{FF2B5EF4-FFF2-40B4-BE49-F238E27FC236}">
                <a16:creationId xmlns:a16="http://schemas.microsoft.com/office/drawing/2014/main" id="{9ACE5F09-B70B-3C8F-AE62-C9D3A3EC9552}"/>
              </a:ext>
            </a:extLst>
          </p:cNvPr>
          <p:cNvSpPr/>
          <p:nvPr/>
        </p:nvSpPr>
        <p:spPr>
          <a:xfrm>
            <a:off x="4731419" y="2537095"/>
            <a:ext cx="711117" cy="22686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Poppins Light" panose="00000400000000000000" pitchFamily="2" charset="0"/>
                <a:cs typeface="Poppins Light" panose="00000400000000000000" pitchFamily="2" charset="0"/>
              </a:rPr>
              <a:t>Login</a:t>
            </a:r>
          </a:p>
        </p:txBody>
      </p:sp>
      <p:sp>
        <p:nvSpPr>
          <p:cNvPr id="29" name="Rectangle 28">
            <a:extLst>
              <a:ext uri="{FF2B5EF4-FFF2-40B4-BE49-F238E27FC236}">
                <a16:creationId xmlns:a16="http://schemas.microsoft.com/office/drawing/2014/main" id="{2DAB57CB-4136-D1CA-CEAE-DEE1C3D90608}"/>
              </a:ext>
            </a:extLst>
          </p:cNvPr>
          <p:cNvSpPr/>
          <p:nvPr/>
        </p:nvSpPr>
        <p:spPr>
          <a:xfrm>
            <a:off x="4988573" y="3667971"/>
            <a:ext cx="1659997" cy="230832"/>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Biometric Authentication</a:t>
            </a:r>
          </a:p>
        </p:txBody>
      </p:sp>
      <p:sp>
        <p:nvSpPr>
          <p:cNvPr id="30" name="Rectangle: Rounded Corners 29">
            <a:extLst>
              <a:ext uri="{FF2B5EF4-FFF2-40B4-BE49-F238E27FC236}">
                <a16:creationId xmlns:a16="http://schemas.microsoft.com/office/drawing/2014/main" id="{9D160893-2077-2E71-955D-119AD6EB0428}"/>
              </a:ext>
            </a:extLst>
          </p:cNvPr>
          <p:cNvSpPr/>
          <p:nvPr/>
        </p:nvSpPr>
        <p:spPr>
          <a:xfrm>
            <a:off x="5786775" y="2527307"/>
            <a:ext cx="1154284" cy="19609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Poppins Light" panose="00000400000000000000" pitchFamily="2" charset="0"/>
                <a:cs typeface="Poppins Light" panose="00000400000000000000" pitchFamily="2" charset="0"/>
              </a:rPr>
              <a:t>Forgot password</a:t>
            </a:r>
          </a:p>
        </p:txBody>
      </p:sp>
      <p:sp>
        <p:nvSpPr>
          <p:cNvPr id="63" name="Rectangle 62">
            <a:extLst>
              <a:ext uri="{FF2B5EF4-FFF2-40B4-BE49-F238E27FC236}">
                <a16:creationId xmlns:a16="http://schemas.microsoft.com/office/drawing/2014/main" id="{04EC90D6-ADC9-383C-EBCB-AA90BF97A74B}"/>
              </a:ext>
            </a:extLst>
          </p:cNvPr>
          <p:cNvSpPr/>
          <p:nvPr/>
        </p:nvSpPr>
        <p:spPr>
          <a:xfrm>
            <a:off x="5531035" y="4625682"/>
            <a:ext cx="671979" cy="230832"/>
          </a:xfrm>
          <a:prstGeom prst="rect">
            <a:avLst/>
          </a:prstGeom>
        </p:spPr>
        <p:txBody>
          <a:bodyPr wrap="none">
            <a:spAutoFit/>
          </a:bodyPr>
          <a:lstStyle/>
          <a:p>
            <a:r>
              <a:rPr lang="en-US" sz="900" dirty="0">
                <a:latin typeface="Poppins Light" panose="00000400000000000000" pitchFamily="2" charset="0"/>
                <a:cs typeface="Poppins Light" panose="00000400000000000000" pitchFamily="2" charset="0"/>
              </a:rPr>
              <a:t>Register </a:t>
            </a:r>
          </a:p>
        </p:txBody>
      </p:sp>
      <p:pic>
        <p:nvPicPr>
          <p:cNvPr id="119" name="Picture 2">
            <a:extLst>
              <a:ext uri="{FF2B5EF4-FFF2-40B4-BE49-F238E27FC236}">
                <a16:creationId xmlns:a16="http://schemas.microsoft.com/office/drawing/2014/main" id="{59770927-2711-EFB4-83F1-BCBAEB8B5F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500" y="212094"/>
            <a:ext cx="3433674" cy="587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0" name="Oval 119">
            <a:extLst>
              <a:ext uri="{FF2B5EF4-FFF2-40B4-BE49-F238E27FC236}">
                <a16:creationId xmlns:a16="http://schemas.microsoft.com/office/drawing/2014/main" id="{65A1FBDE-9524-B48D-E40E-19180B18FF98}"/>
              </a:ext>
            </a:extLst>
          </p:cNvPr>
          <p:cNvSpPr/>
          <p:nvPr/>
        </p:nvSpPr>
        <p:spPr>
          <a:xfrm>
            <a:off x="3095859" y="330293"/>
            <a:ext cx="450225" cy="4585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1</a:t>
            </a:r>
          </a:p>
        </p:txBody>
      </p:sp>
      <p:sp>
        <p:nvSpPr>
          <p:cNvPr id="121" name="Rectangle 120">
            <a:extLst>
              <a:ext uri="{FF2B5EF4-FFF2-40B4-BE49-F238E27FC236}">
                <a16:creationId xmlns:a16="http://schemas.microsoft.com/office/drawing/2014/main" id="{D37C9356-0DAA-6682-6BFA-7D5FA4116C5F}"/>
              </a:ext>
            </a:extLst>
          </p:cNvPr>
          <p:cNvSpPr/>
          <p:nvPr/>
        </p:nvSpPr>
        <p:spPr>
          <a:xfrm>
            <a:off x="537325" y="905567"/>
            <a:ext cx="3228315" cy="48285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Rectangle 122">
            <a:extLst>
              <a:ext uri="{FF2B5EF4-FFF2-40B4-BE49-F238E27FC236}">
                <a16:creationId xmlns:a16="http://schemas.microsoft.com/office/drawing/2014/main" id="{50728A84-B928-2B9C-014A-70F6ACF56934}"/>
              </a:ext>
            </a:extLst>
          </p:cNvPr>
          <p:cNvSpPr/>
          <p:nvPr/>
        </p:nvSpPr>
        <p:spPr>
          <a:xfrm>
            <a:off x="1523677" y="5150505"/>
            <a:ext cx="1209279" cy="276999"/>
          </a:xfrm>
          <a:prstGeom prst="rect">
            <a:avLst/>
          </a:prstGeom>
        </p:spPr>
        <p:txBody>
          <a:bodyPr wrap="square">
            <a:spAutoFit/>
          </a:bodyPr>
          <a:lstStyle/>
          <a:p>
            <a:r>
              <a:rPr lang="en-US" sz="1200" dirty="0">
                <a:latin typeface="Poppins Black" panose="00000A00000000000000" pitchFamily="2" charset="0"/>
                <a:cs typeface="Poppins Black" panose="00000A00000000000000" pitchFamily="2" charset="0"/>
              </a:rPr>
              <a:t>POWERED BY</a:t>
            </a:r>
          </a:p>
        </p:txBody>
      </p:sp>
      <p:sp>
        <p:nvSpPr>
          <p:cNvPr id="124" name="Rectangle 123">
            <a:extLst>
              <a:ext uri="{FF2B5EF4-FFF2-40B4-BE49-F238E27FC236}">
                <a16:creationId xmlns:a16="http://schemas.microsoft.com/office/drawing/2014/main" id="{11A1E659-F17C-CAAE-E498-57334BC547D5}"/>
              </a:ext>
            </a:extLst>
          </p:cNvPr>
          <p:cNvSpPr/>
          <p:nvPr/>
        </p:nvSpPr>
        <p:spPr>
          <a:xfrm>
            <a:off x="1557920" y="5357663"/>
            <a:ext cx="1056910" cy="276999"/>
          </a:xfrm>
          <a:prstGeom prst="rect">
            <a:avLst/>
          </a:prstGeom>
        </p:spPr>
        <p:txBody>
          <a:bodyPr wrap="square">
            <a:spAutoFit/>
          </a:bodyPr>
          <a:lstStyle/>
          <a:p>
            <a:pPr algn="ctr"/>
            <a:r>
              <a:rPr lang="en-US" sz="1200" dirty="0">
                <a:latin typeface="Poppins" panose="00000500000000000000" pitchFamily="2" charset="0"/>
                <a:cs typeface="Poppins" panose="00000500000000000000" pitchFamily="2" charset="0"/>
              </a:rPr>
              <a:t>AYZAN Labs</a:t>
            </a:r>
          </a:p>
        </p:txBody>
      </p:sp>
      <p:sp>
        <p:nvSpPr>
          <p:cNvPr id="7" name="Rectangle 6">
            <a:extLst>
              <a:ext uri="{FF2B5EF4-FFF2-40B4-BE49-F238E27FC236}">
                <a16:creationId xmlns:a16="http://schemas.microsoft.com/office/drawing/2014/main" id="{1202C39A-2933-41FA-2378-673104357262}"/>
              </a:ext>
            </a:extLst>
          </p:cNvPr>
          <p:cNvSpPr/>
          <p:nvPr/>
        </p:nvSpPr>
        <p:spPr>
          <a:xfrm>
            <a:off x="515032" y="858795"/>
            <a:ext cx="3250608" cy="4295136"/>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84403EF-8CFA-BE50-426A-30925C9C01B4}"/>
              </a:ext>
            </a:extLst>
          </p:cNvPr>
          <p:cNvSpPr txBox="1"/>
          <p:nvPr/>
        </p:nvSpPr>
        <p:spPr>
          <a:xfrm>
            <a:off x="550353" y="2480903"/>
            <a:ext cx="3228315" cy="861774"/>
          </a:xfrm>
          <a:prstGeom prst="rect">
            <a:avLst/>
          </a:prstGeom>
          <a:noFill/>
        </p:spPr>
        <p:txBody>
          <a:bodyPr wrap="square">
            <a:spAutoFit/>
          </a:bodyPr>
          <a:lstStyle/>
          <a:p>
            <a:pPr algn="ctr"/>
            <a:r>
              <a:rPr lang="en-US" sz="1600" dirty="0">
                <a:latin typeface="Poppins ExtraLight" panose="00000300000000000000" pitchFamily="2" charset="0"/>
                <a:cs typeface="Poppins ExtraLight" panose="00000300000000000000" pitchFamily="2" charset="0"/>
              </a:rPr>
              <a:t>Building</a:t>
            </a:r>
            <a:r>
              <a:rPr lang="en-US" sz="1050" dirty="0">
                <a:latin typeface="Poppins ExtraLight" panose="00000300000000000000" pitchFamily="2" charset="0"/>
                <a:cs typeface="Poppins ExtraLight" panose="00000300000000000000" pitchFamily="2" charset="0"/>
              </a:rPr>
              <a:t> </a:t>
            </a:r>
            <a:r>
              <a:rPr lang="en-US" sz="1600" dirty="0">
                <a:latin typeface="Poppins ExtraLight" panose="00000300000000000000" pitchFamily="2" charset="0"/>
                <a:cs typeface="Poppins ExtraLight" panose="00000300000000000000" pitchFamily="2" charset="0"/>
              </a:rPr>
              <a:t>better tomorrow – </a:t>
            </a:r>
          </a:p>
          <a:p>
            <a:pPr algn="ctr"/>
            <a:r>
              <a:rPr lang="en-US" sz="1600" b="1" dirty="0">
                <a:solidFill>
                  <a:schemeClr val="bg1"/>
                </a:solidFill>
                <a:latin typeface="Poppins Black" panose="00000A00000000000000" pitchFamily="2" charset="0"/>
                <a:cs typeface="Poppins Black" panose="00000A00000000000000" pitchFamily="2" charset="0"/>
              </a:rPr>
              <a:t>Stay informed on your parked vehicle  </a:t>
            </a:r>
          </a:p>
        </p:txBody>
      </p:sp>
      <p:sp>
        <p:nvSpPr>
          <p:cNvPr id="24" name="Rectangle 23">
            <a:extLst>
              <a:ext uri="{FF2B5EF4-FFF2-40B4-BE49-F238E27FC236}">
                <a16:creationId xmlns:a16="http://schemas.microsoft.com/office/drawing/2014/main" id="{E4DD1FCF-0380-4AC4-D9AF-66415266F6EB}"/>
              </a:ext>
            </a:extLst>
          </p:cNvPr>
          <p:cNvSpPr/>
          <p:nvPr/>
        </p:nvSpPr>
        <p:spPr>
          <a:xfrm>
            <a:off x="4278339" y="5115183"/>
            <a:ext cx="3228315" cy="56736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06" name="TextBox 105">
            <a:extLst>
              <a:ext uri="{FF2B5EF4-FFF2-40B4-BE49-F238E27FC236}">
                <a16:creationId xmlns:a16="http://schemas.microsoft.com/office/drawing/2014/main" id="{FC5E26AA-BC8E-9D3E-6169-6888B301FC40}"/>
              </a:ext>
            </a:extLst>
          </p:cNvPr>
          <p:cNvSpPr txBox="1"/>
          <p:nvPr/>
        </p:nvSpPr>
        <p:spPr>
          <a:xfrm>
            <a:off x="4411600" y="5243785"/>
            <a:ext cx="2352384" cy="276999"/>
          </a:xfrm>
          <a:prstGeom prst="rect">
            <a:avLst/>
          </a:prstGeom>
          <a:noFill/>
        </p:spPr>
        <p:txBody>
          <a:bodyPr wrap="square">
            <a:spAutoFit/>
          </a:bodyPr>
          <a:lstStyle/>
          <a:p>
            <a:r>
              <a:rPr lang="en-US" sz="1200" dirty="0">
                <a:latin typeface="Poppins Light" panose="00000400000000000000" pitchFamily="2" charset="0"/>
                <a:cs typeface="Poppins Light" panose="00000400000000000000" pitchFamily="2" charset="0"/>
              </a:rPr>
              <a:t>Always obey the Traffic Laws</a:t>
            </a:r>
          </a:p>
        </p:txBody>
      </p:sp>
      <p:grpSp>
        <p:nvGrpSpPr>
          <p:cNvPr id="34" name="Group 33">
            <a:extLst>
              <a:ext uri="{FF2B5EF4-FFF2-40B4-BE49-F238E27FC236}">
                <a16:creationId xmlns:a16="http://schemas.microsoft.com/office/drawing/2014/main" id="{429E7129-6CAD-559B-84D8-527E92B24F78}"/>
              </a:ext>
            </a:extLst>
          </p:cNvPr>
          <p:cNvGrpSpPr/>
          <p:nvPr/>
        </p:nvGrpSpPr>
        <p:grpSpPr>
          <a:xfrm>
            <a:off x="6492483" y="1014655"/>
            <a:ext cx="889903" cy="238185"/>
            <a:chOff x="6498565" y="1014655"/>
            <a:chExt cx="889903" cy="238185"/>
          </a:xfrm>
        </p:grpSpPr>
        <p:sp>
          <p:nvSpPr>
            <p:cNvPr id="25" name="Rectangle: Rounded Corners 24">
              <a:extLst>
                <a:ext uri="{FF2B5EF4-FFF2-40B4-BE49-F238E27FC236}">
                  <a16:creationId xmlns:a16="http://schemas.microsoft.com/office/drawing/2014/main" id="{8DF29A00-94ED-D255-DCD2-7AD164B43D68}"/>
                </a:ext>
              </a:extLst>
            </p:cNvPr>
            <p:cNvSpPr/>
            <p:nvPr/>
          </p:nvSpPr>
          <p:spPr>
            <a:xfrm>
              <a:off x="6498565" y="1014655"/>
              <a:ext cx="889903" cy="238185"/>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700" dirty="0">
                  <a:latin typeface="Poppins Light" panose="00000400000000000000" pitchFamily="2" charset="0"/>
                  <a:cs typeface="Poppins Light" panose="00000400000000000000" pitchFamily="2" charset="0"/>
                </a:rPr>
                <a:t>Live Support</a:t>
              </a:r>
            </a:p>
          </p:txBody>
        </p:sp>
        <p:pic>
          <p:nvPicPr>
            <p:cNvPr id="32" name="Picture 31" descr="A white phone in a circle&#10;&#10;Description automatically generated">
              <a:extLst>
                <a:ext uri="{FF2B5EF4-FFF2-40B4-BE49-F238E27FC236}">
                  <a16:creationId xmlns:a16="http://schemas.microsoft.com/office/drawing/2014/main" id="{AA91D41E-C132-9D69-5D13-39A74090774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4757" y="1055612"/>
              <a:ext cx="159791" cy="159791"/>
            </a:xfrm>
            <a:prstGeom prst="rect">
              <a:avLst/>
            </a:prstGeom>
          </p:spPr>
        </p:pic>
      </p:grpSp>
      <p:pic>
        <p:nvPicPr>
          <p:cNvPr id="48" name="Picture 47" descr="A white circle with a person in it&#10;&#10;Description automatically generated">
            <a:extLst>
              <a:ext uri="{FF2B5EF4-FFF2-40B4-BE49-F238E27FC236}">
                <a16:creationId xmlns:a16="http://schemas.microsoft.com/office/drawing/2014/main" id="{7FD3247A-2F30-EB30-ADA2-F4F50235535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16314" y="4184334"/>
            <a:ext cx="441348" cy="441348"/>
          </a:xfrm>
          <a:prstGeom prst="rect">
            <a:avLst/>
          </a:prstGeom>
        </p:spPr>
      </p:pic>
      <p:pic>
        <p:nvPicPr>
          <p:cNvPr id="50" name="Picture 49" descr="A white face with a black background&#10;&#10;Description automatically generated">
            <a:extLst>
              <a:ext uri="{FF2B5EF4-FFF2-40B4-BE49-F238E27FC236}">
                <a16:creationId xmlns:a16="http://schemas.microsoft.com/office/drawing/2014/main" id="{5E74DAD2-28A3-91B1-CD79-166286B5669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44892" y="3080492"/>
            <a:ext cx="645026" cy="645026"/>
          </a:xfrm>
          <a:prstGeom prst="rect">
            <a:avLst/>
          </a:prstGeom>
        </p:spPr>
      </p:pic>
      <p:pic>
        <p:nvPicPr>
          <p:cNvPr id="52" name="Picture 51" descr="A black and grey smiley face&#10;&#10;Description automatically generated">
            <a:extLst>
              <a:ext uri="{FF2B5EF4-FFF2-40B4-BE49-F238E27FC236}">
                <a16:creationId xmlns:a16="http://schemas.microsoft.com/office/drawing/2014/main" id="{487605F7-483A-F1C4-3909-493E8005386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30624" y="5145679"/>
            <a:ext cx="535721" cy="510331"/>
          </a:xfrm>
          <a:prstGeom prst="rect">
            <a:avLst/>
          </a:prstGeom>
        </p:spPr>
      </p:pic>
      <p:pic>
        <p:nvPicPr>
          <p:cNvPr id="60" name="Picture 59" descr="A white line drawing of a cell phone&#10;&#10;Description automatically generated">
            <a:extLst>
              <a:ext uri="{FF2B5EF4-FFF2-40B4-BE49-F238E27FC236}">
                <a16:creationId xmlns:a16="http://schemas.microsoft.com/office/drawing/2014/main" id="{23077C46-D0F2-83E4-4628-A3B69016AE9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49673" y="1631000"/>
            <a:ext cx="267617" cy="267617"/>
          </a:xfrm>
          <a:prstGeom prst="rect">
            <a:avLst/>
          </a:prstGeom>
        </p:spPr>
      </p:pic>
      <p:pic>
        <p:nvPicPr>
          <p:cNvPr id="69" name="Picture 68" descr="A white line drawing of a lock with a number and a keyhole&#10;&#10;Description automatically generated">
            <a:extLst>
              <a:ext uri="{FF2B5EF4-FFF2-40B4-BE49-F238E27FC236}">
                <a16:creationId xmlns:a16="http://schemas.microsoft.com/office/drawing/2014/main" id="{52294F99-6796-AFEA-C77C-839D9F592F8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59205" y="2048021"/>
            <a:ext cx="233486" cy="233486"/>
          </a:xfrm>
          <a:prstGeom prst="rect">
            <a:avLst/>
          </a:prstGeom>
        </p:spPr>
      </p:pic>
      <p:pic>
        <p:nvPicPr>
          <p:cNvPr id="64" name="Picture 63">
            <a:extLst>
              <a:ext uri="{FF2B5EF4-FFF2-40B4-BE49-F238E27FC236}">
                <a16:creationId xmlns:a16="http://schemas.microsoft.com/office/drawing/2014/main" id="{82407A7A-A416-EC64-D77F-7AAD396F1B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2837" y="206995"/>
            <a:ext cx="3433674" cy="587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Oval 64">
            <a:extLst>
              <a:ext uri="{FF2B5EF4-FFF2-40B4-BE49-F238E27FC236}">
                <a16:creationId xmlns:a16="http://schemas.microsoft.com/office/drawing/2014/main" id="{5A95CCB5-2006-66AD-6B2E-088C3DECB0F6}"/>
              </a:ext>
            </a:extLst>
          </p:cNvPr>
          <p:cNvSpPr/>
          <p:nvPr/>
        </p:nvSpPr>
        <p:spPr>
          <a:xfrm>
            <a:off x="10624196" y="325194"/>
            <a:ext cx="450225" cy="4585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3</a:t>
            </a:r>
          </a:p>
        </p:txBody>
      </p:sp>
      <p:sp>
        <p:nvSpPr>
          <p:cNvPr id="74" name="Rectangle 73">
            <a:extLst>
              <a:ext uri="{FF2B5EF4-FFF2-40B4-BE49-F238E27FC236}">
                <a16:creationId xmlns:a16="http://schemas.microsoft.com/office/drawing/2014/main" id="{03640094-B870-2D6B-70EF-5A50378FBB1A}"/>
              </a:ext>
            </a:extLst>
          </p:cNvPr>
          <p:cNvSpPr/>
          <p:nvPr/>
        </p:nvSpPr>
        <p:spPr>
          <a:xfrm>
            <a:off x="8120638" y="1447638"/>
            <a:ext cx="3156265" cy="3869617"/>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cs typeface="Poppins Light" panose="00000400000000000000" pitchFamily="2" charset="0"/>
            </a:endParaRPr>
          </a:p>
        </p:txBody>
      </p:sp>
      <p:sp>
        <p:nvSpPr>
          <p:cNvPr id="75" name="Rectangle 74">
            <a:extLst>
              <a:ext uri="{FF2B5EF4-FFF2-40B4-BE49-F238E27FC236}">
                <a16:creationId xmlns:a16="http://schemas.microsoft.com/office/drawing/2014/main" id="{FA70D617-5C38-EC58-3C87-4520864D9DA8}"/>
              </a:ext>
            </a:extLst>
          </p:cNvPr>
          <p:cNvSpPr/>
          <p:nvPr/>
        </p:nvSpPr>
        <p:spPr>
          <a:xfrm>
            <a:off x="8436441" y="2232862"/>
            <a:ext cx="2749392" cy="230832"/>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Password</a:t>
            </a:r>
            <a:r>
              <a:rPr lang="en-US" sz="900" dirty="0">
                <a:solidFill>
                  <a:srgbClr val="FF3300"/>
                </a:solidFill>
                <a:latin typeface="Poppins Light" panose="00000400000000000000" pitchFamily="2" charset="0"/>
                <a:cs typeface="Poppins Light" panose="00000400000000000000" pitchFamily="2" charset="0"/>
              </a:rPr>
              <a:t>*</a:t>
            </a:r>
            <a:r>
              <a:rPr lang="en-US" sz="900" dirty="0">
                <a:solidFill>
                  <a:schemeClr val="bg1"/>
                </a:solidFill>
                <a:latin typeface="Poppins Light" panose="00000400000000000000" pitchFamily="2" charset="0"/>
                <a:cs typeface="Poppins Light" panose="00000400000000000000" pitchFamily="2" charset="0"/>
              </a:rPr>
              <a:t>_________________________</a:t>
            </a:r>
          </a:p>
        </p:txBody>
      </p:sp>
      <p:sp>
        <p:nvSpPr>
          <p:cNvPr id="78" name="Rectangle 77">
            <a:extLst>
              <a:ext uri="{FF2B5EF4-FFF2-40B4-BE49-F238E27FC236}">
                <a16:creationId xmlns:a16="http://schemas.microsoft.com/office/drawing/2014/main" id="{A045C0F9-1FD3-149D-7659-8A48D75704A5}"/>
              </a:ext>
            </a:extLst>
          </p:cNvPr>
          <p:cNvSpPr/>
          <p:nvPr/>
        </p:nvSpPr>
        <p:spPr>
          <a:xfrm>
            <a:off x="8436441" y="3372264"/>
            <a:ext cx="2739165" cy="230832"/>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Mobile Number</a:t>
            </a:r>
            <a:r>
              <a:rPr lang="en-US" sz="900" dirty="0">
                <a:solidFill>
                  <a:srgbClr val="FF3300"/>
                </a:solidFill>
                <a:latin typeface="Poppins Light" panose="00000400000000000000" pitchFamily="2" charset="0"/>
                <a:cs typeface="Poppins Light" panose="00000400000000000000" pitchFamily="2" charset="0"/>
              </a:rPr>
              <a:t>*</a:t>
            </a:r>
            <a:r>
              <a:rPr lang="en-US" sz="900" dirty="0">
                <a:solidFill>
                  <a:schemeClr val="bg1"/>
                </a:solidFill>
                <a:latin typeface="Poppins Light" panose="00000400000000000000" pitchFamily="2" charset="0"/>
                <a:cs typeface="Poppins Light" panose="00000400000000000000" pitchFamily="2" charset="0"/>
              </a:rPr>
              <a:t>____________________</a:t>
            </a:r>
          </a:p>
        </p:txBody>
      </p:sp>
      <p:sp>
        <p:nvSpPr>
          <p:cNvPr id="81" name="Rectangle 80">
            <a:extLst>
              <a:ext uri="{FF2B5EF4-FFF2-40B4-BE49-F238E27FC236}">
                <a16:creationId xmlns:a16="http://schemas.microsoft.com/office/drawing/2014/main" id="{67694EC7-113B-2F0E-DB57-2D9F550D29DA}"/>
              </a:ext>
            </a:extLst>
          </p:cNvPr>
          <p:cNvSpPr/>
          <p:nvPr/>
        </p:nvSpPr>
        <p:spPr>
          <a:xfrm>
            <a:off x="8201119" y="4223636"/>
            <a:ext cx="2892343" cy="338554"/>
          </a:xfrm>
          <a:prstGeom prst="rect">
            <a:avLst/>
          </a:prstGeom>
        </p:spPr>
        <p:txBody>
          <a:bodyPr wrap="square">
            <a:spAutoFit/>
          </a:bodyPr>
          <a:lstStyle/>
          <a:p>
            <a:r>
              <a:rPr lang="en-US" sz="800" dirty="0">
                <a:solidFill>
                  <a:schemeClr val="bg1"/>
                </a:solidFill>
                <a:latin typeface="Poppins Light" panose="00000400000000000000" pitchFamily="2" charset="0"/>
                <a:cs typeface="Poppins Light" panose="00000400000000000000" pitchFamily="2" charset="0"/>
              </a:rPr>
              <a:t>By clicking  Sign Up, you agree to “AYZAN LABS VEHICLE ALERTS' Terms of Services and Privacy Policy.</a:t>
            </a:r>
          </a:p>
        </p:txBody>
      </p:sp>
      <p:sp>
        <p:nvSpPr>
          <p:cNvPr id="83" name="Rectangle 82">
            <a:extLst>
              <a:ext uri="{FF2B5EF4-FFF2-40B4-BE49-F238E27FC236}">
                <a16:creationId xmlns:a16="http://schemas.microsoft.com/office/drawing/2014/main" id="{326E8D98-E117-326B-ABBA-0031179CFECF}"/>
              </a:ext>
            </a:extLst>
          </p:cNvPr>
          <p:cNvSpPr/>
          <p:nvPr/>
        </p:nvSpPr>
        <p:spPr>
          <a:xfrm>
            <a:off x="8422654" y="1866567"/>
            <a:ext cx="2749393" cy="230832"/>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Enter Name</a:t>
            </a:r>
            <a:r>
              <a:rPr lang="en-US" sz="900" dirty="0">
                <a:solidFill>
                  <a:srgbClr val="FF3300"/>
                </a:solidFill>
                <a:latin typeface="Poppins Light" panose="00000400000000000000" pitchFamily="2" charset="0"/>
                <a:cs typeface="Poppins Light" panose="00000400000000000000" pitchFamily="2" charset="0"/>
              </a:rPr>
              <a:t>*</a:t>
            </a:r>
            <a:r>
              <a:rPr lang="en-US" sz="900" dirty="0">
                <a:solidFill>
                  <a:schemeClr val="bg1"/>
                </a:solidFill>
                <a:latin typeface="Poppins Light" panose="00000400000000000000" pitchFamily="2" charset="0"/>
                <a:cs typeface="Poppins Light" panose="00000400000000000000" pitchFamily="2" charset="0"/>
              </a:rPr>
              <a:t>_______________________</a:t>
            </a:r>
          </a:p>
        </p:txBody>
      </p:sp>
      <p:sp>
        <p:nvSpPr>
          <p:cNvPr id="86" name="Rectangle 85">
            <a:extLst>
              <a:ext uri="{FF2B5EF4-FFF2-40B4-BE49-F238E27FC236}">
                <a16:creationId xmlns:a16="http://schemas.microsoft.com/office/drawing/2014/main" id="{07E8B211-285C-9709-5C22-F978F507E12E}"/>
              </a:ext>
            </a:extLst>
          </p:cNvPr>
          <p:cNvSpPr/>
          <p:nvPr/>
        </p:nvSpPr>
        <p:spPr>
          <a:xfrm>
            <a:off x="8457509" y="2971565"/>
            <a:ext cx="2841734" cy="230832"/>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Enter email</a:t>
            </a:r>
            <a:r>
              <a:rPr lang="en-US" sz="900" dirty="0">
                <a:solidFill>
                  <a:schemeClr val="bg1"/>
                </a:solidFill>
                <a:latin typeface="Poppins Light" panose="00000400000000000000" pitchFamily="2" charset="0"/>
                <a:cs typeface="Poppins Light" panose="00000400000000000000" pitchFamily="2" charset="0"/>
              </a:rPr>
              <a:t>________________________</a:t>
            </a:r>
          </a:p>
        </p:txBody>
      </p:sp>
      <p:sp>
        <p:nvSpPr>
          <p:cNvPr id="110" name="Rectangle 109">
            <a:extLst>
              <a:ext uri="{FF2B5EF4-FFF2-40B4-BE49-F238E27FC236}">
                <a16:creationId xmlns:a16="http://schemas.microsoft.com/office/drawing/2014/main" id="{39CF7809-ABF4-9DFF-C0BA-6DDC25C8CC72}"/>
              </a:ext>
            </a:extLst>
          </p:cNvPr>
          <p:cNvSpPr/>
          <p:nvPr/>
        </p:nvSpPr>
        <p:spPr>
          <a:xfrm>
            <a:off x="8459445" y="3748713"/>
            <a:ext cx="2790905" cy="253916"/>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Enter the OTP</a:t>
            </a:r>
            <a:r>
              <a:rPr lang="en-US" sz="1050" dirty="0">
                <a:solidFill>
                  <a:srgbClr val="FF3300"/>
                </a:solidFill>
                <a:latin typeface="Poppins Light" panose="00000400000000000000" pitchFamily="2" charset="0"/>
                <a:cs typeface="Poppins Light" panose="00000400000000000000" pitchFamily="2" charset="0"/>
              </a:rPr>
              <a:t>*</a:t>
            </a:r>
            <a:r>
              <a:rPr lang="en-US" sz="1050" dirty="0">
                <a:solidFill>
                  <a:schemeClr val="bg1"/>
                </a:solidFill>
                <a:latin typeface="Poppins Light" panose="00000400000000000000" pitchFamily="2" charset="0"/>
                <a:cs typeface="Poppins Light" panose="00000400000000000000" pitchFamily="2" charset="0"/>
              </a:rPr>
              <a:t>____________________</a:t>
            </a:r>
          </a:p>
        </p:txBody>
      </p:sp>
      <p:sp>
        <p:nvSpPr>
          <p:cNvPr id="13" name="Rectangle 12">
            <a:extLst>
              <a:ext uri="{FF2B5EF4-FFF2-40B4-BE49-F238E27FC236}">
                <a16:creationId xmlns:a16="http://schemas.microsoft.com/office/drawing/2014/main" id="{51EB0A02-122B-CE50-1462-EC808CD11929}"/>
              </a:ext>
            </a:extLst>
          </p:cNvPr>
          <p:cNvSpPr/>
          <p:nvPr/>
        </p:nvSpPr>
        <p:spPr>
          <a:xfrm>
            <a:off x="8048588" y="5319202"/>
            <a:ext cx="3250655" cy="3288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Poppins Light" panose="00000400000000000000" pitchFamily="2" charset="0"/>
              <a:cs typeface="Poppins Light" panose="00000400000000000000" pitchFamily="2" charset="0"/>
            </a:endParaRPr>
          </a:p>
        </p:txBody>
      </p:sp>
      <p:sp>
        <p:nvSpPr>
          <p:cNvPr id="14" name="TextBox 13">
            <a:extLst>
              <a:ext uri="{FF2B5EF4-FFF2-40B4-BE49-F238E27FC236}">
                <a16:creationId xmlns:a16="http://schemas.microsoft.com/office/drawing/2014/main" id="{3F51BDD6-2C7B-1F8F-9FE3-1696DAEDAB35}"/>
              </a:ext>
            </a:extLst>
          </p:cNvPr>
          <p:cNvSpPr txBox="1"/>
          <p:nvPr/>
        </p:nvSpPr>
        <p:spPr>
          <a:xfrm>
            <a:off x="8281238" y="5335515"/>
            <a:ext cx="2785353" cy="276999"/>
          </a:xfrm>
          <a:prstGeom prst="rect">
            <a:avLst/>
          </a:prstGeom>
          <a:noFill/>
        </p:spPr>
        <p:txBody>
          <a:bodyPr wrap="square">
            <a:spAutoFit/>
          </a:bodyPr>
          <a:lstStyle/>
          <a:p>
            <a:r>
              <a:rPr lang="en-US" sz="1200" dirty="0">
                <a:latin typeface="Poppins Light" panose="00000400000000000000" pitchFamily="2" charset="0"/>
                <a:cs typeface="Poppins Light" panose="00000400000000000000" pitchFamily="2" charset="0"/>
              </a:rPr>
              <a:t>Already a member? Click to Login</a:t>
            </a:r>
          </a:p>
        </p:txBody>
      </p:sp>
      <p:sp>
        <p:nvSpPr>
          <p:cNvPr id="5" name="Rectangle 4">
            <a:extLst>
              <a:ext uri="{FF2B5EF4-FFF2-40B4-BE49-F238E27FC236}">
                <a16:creationId xmlns:a16="http://schemas.microsoft.com/office/drawing/2014/main" id="{A83F936E-CC6B-8715-30A8-7D1F8FA4C620}"/>
              </a:ext>
            </a:extLst>
          </p:cNvPr>
          <p:cNvSpPr/>
          <p:nvPr/>
        </p:nvSpPr>
        <p:spPr>
          <a:xfrm>
            <a:off x="8493467" y="2569657"/>
            <a:ext cx="2749392" cy="230832"/>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Confirm Password</a:t>
            </a:r>
            <a:r>
              <a:rPr lang="en-US" sz="900" dirty="0">
                <a:solidFill>
                  <a:srgbClr val="FF3300"/>
                </a:solidFill>
                <a:latin typeface="Poppins Light" panose="00000400000000000000" pitchFamily="2" charset="0"/>
                <a:cs typeface="Poppins Light" panose="00000400000000000000" pitchFamily="2" charset="0"/>
              </a:rPr>
              <a:t>*</a:t>
            </a:r>
            <a:r>
              <a:rPr lang="en-US" sz="900" dirty="0">
                <a:solidFill>
                  <a:schemeClr val="bg1"/>
                </a:solidFill>
                <a:latin typeface="Poppins Light" panose="00000400000000000000" pitchFamily="2" charset="0"/>
                <a:cs typeface="Poppins Light" panose="00000400000000000000" pitchFamily="2" charset="0"/>
              </a:rPr>
              <a:t>_________________</a:t>
            </a:r>
          </a:p>
        </p:txBody>
      </p:sp>
      <p:grpSp>
        <p:nvGrpSpPr>
          <p:cNvPr id="35" name="Group 34">
            <a:extLst>
              <a:ext uri="{FF2B5EF4-FFF2-40B4-BE49-F238E27FC236}">
                <a16:creationId xmlns:a16="http://schemas.microsoft.com/office/drawing/2014/main" id="{39546BD5-AF9C-4183-5164-11DF4AA92FD2}"/>
              </a:ext>
            </a:extLst>
          </p:cNvPr>
          <p:cNvGrpSpPr/>
          <p:nvPr/>
        </p:nvGrpSpPr>
        <p:grpSpPr>
          <a:xfrm>
            <a:off x="10223871" y="1020361"/>
            <a:ext cx="889903" cy="238185"/>
            <a:chOff x="6498565" y="1014655"/>
            <a:chExt cx="889903" cy="238185"/>
          </a:xfrm>
        </p:grpSpPr>
        <p:sp>
          <p:nvSpPr>
            <p:cNvPr id="39" name="Rectangle: Rounded Corners 38">
              <a:extLst>
                <a:ext uri="{FF2B5EF4-FFF2-40B4-BE49-F238E27FC236}">
                  <a16:creationId xmlns:a16="http://schemas.microsoft.com/office/drawing/2014/main" id="{C3443E08-7F27-DCC6-8966-F98F3D33A608}"/>
                </a:ext>
              </a:extLst>
            </p:cNvPr>
            <p:cNvSpPr/>
            <p:nvPr/>
          </p:nvSpPr>
          <p:spPr>
            <a:xfrm>
              <a:off x="6498565" y="1014655"/>
              <a:ext cx="889903" cy="238185"/>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700" dirty="0">
                  <a:latin typeface="Poppins Light" panose="00000400000000000000" pitchFamily="2" charset="0"/>
                  <a:cs typeface="Poppins Light" panose="00000400000000000000" pitchFamily="2" charset="0"/>
                </a:rPr>
                <a:t>Live Support</a:t>
              </a:r>
            </a:p>
          </p:txBody>
        </p:sp>
        <p:pic>
          <p:nvPicPr>
            <p:cNvPr id="40" name="Picture 39" descr="A white phone in a circle&#10;&#10;Description automatically generated">
              <a:extLst>
                <a:ext uri="{FF2B5EF4-FFF2-40B4-BE49-F238E27FC236}">
                  <a16:creationId xmlns:a16="http://schemas.microsoft.com/office/drawing/2014/main" id="{38F0CC86-B793-69FE-679C-98D514BEDC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4757" y="1055612"/>
              <a:ext cx="159791" cy="159791"/>
            </a:xfrm>
            <a:prstGeom prst="rect">
              <a:avLst/>
            </a:prstGeom>
          </p:spPr>
        </p:pic>
      </p:grpSp>
      <p:sp>
        <p:nvSpPr>
          <p:cNvPr id="42" name="Rectangle 41">
            <a:extLst>
              <a:ext uri="{FF2B5EF4-FFF2-40B4-BE49-F238E27FC236}">
                <a16:creationId xmlns:a16="http://schemas.microsoft.com/office/drawing/2014/main" id="{68DCF872-8139-AC54-FE61-8E00621827B3}"/>
              </a:ext>
            </a:extLst>
          </p:cNvPr>
          <p:cNvSpPr/>
          <p:nvPr/>
        </p:nvSpPr>
        <p:spPr>
          <a:xfrm>
            <a:off x="8890845" y="1517011"/>
            <a:ext cx="1630575" cy="261610"/>
          </a:xfrm>
          <a:prstGeom prst="rect">
            <a:avLst/>
          </a:prstGeom>
          <a:solidFill>
            <a:schemeClr val="bg1"/>
          </a:solidFill>
          <a:ln>
            <a:solidFill>
              <a:schemeClr val="bg1"/>
            </a:solidFill>
          </a:ln>
        </p:spPr>
        <p:txBody>
          <a:bodyPr wrap="none">
            <a:spAutoFit/>
          </a:bodyPr>
          <a:lstStyle/>
          <a:p>
            <a:r>
              <a:rPr lang="en-US" sz="1100" b="1" dirty="0">
                <a:latin typeface="Poppins Light" panose="00000400000000000000" pitchFamily="2" charset="0"/>
                <a:cs typeface="Poppins Light" panose="00000400000000000000" pitchFamily="2" charset="0"/>
              </a:rPr>
              <a:t>Create New Account</a:t>
            </a:r>
          </a:p>
        </p:txBody>
      </p:sp>
      <p:sp>
        <p:nvSpPr>
          <p:cNvPr id="44" name="TextBox 43">
            <a:extLst>
              <a:ext uri="{FF2B5EF4-FFF2-40B4-BE49-F238E27FC236}">
                <a16:creationId xmlns:a16="http://schemas.microsoft.com/office/drawing/2014/main" id="{5717B4D9-6E5D-E1EF-65F7-46D5CA7812FB}"/>
              </a:ext>
            </a:extLst>
          </p:cNvPr>
          <p:cNvSpPr txBox="1"/>
          <p:nvPr/>
        </p:nvSpPr>
        <p:spPr>
          <a:xfrm>
            <a:off x="8520108" y="4028085"/>
            <a:ext cx="2466364" cy="215444"/>
          </a:xfrm>
          <a:prstGeom prst="rect">
            <a:avLst/>
          </a:prstGeom>
          <a:noFill/>
        </p:spPr>
        <p:txBody>
          <a:bodyPr wrap="square">
            <a:spAutoFit/>
          </a:bodyPr>
          <a:lstStyle/>
          <a:p>
            <a:r>
              <a:rPr lang="en-US" sz="800" dirty="0">
                <a:highlight>
                  <a:srgbClr val="FFFF00"/>
                </a:highlight>
                <a:latin typeface="Poppins Light" panose="00000400000000000000" pitchFamily="2" charset="0"/>
                <a:cs typeface="Poppins Light" panose="00000400000000000000" pitchFamily="2" charset="0"/>
              </a:rPr>
              <a:t>Note for Developer: OTP must be Auto Enter</a:t>
            </a:r>
          </a:p>
        </p:txBody>
      </p:sp>
      <p:pic>
        <p:nvPicPr>
          <p:cNvPr id="58" name="Picture 57" descr="A white circle with a black background&#10;&#10;Description automatically generated">
            <a:extLst>
              <a:ext uri="{FF2B5EF4-FFF2-40B4-BE49-F238E27FC236}">
                <a16:creationId xmlns:a16="http://schemas.microsoft.com/office/drawing/2014/main" id="{FA42D6E8-645F-6FB3-C37F-C72E7715DF2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03788" y="1891984"/>
            <a:ext cx="198516" cy="198516"/>
          </a:xfrm>
          <a:prstGeom prst="rect">
            <a:avLst/>
          </a:prstGeom>
        </p:spPr>
      </p:pic>
      <p:pic>
        <p:nvPicPr>
          <p:cNvPr id="71" name="Picture 70" descr="A white line drawing of a lock with a number and a keyhole&#10;&#10;Description automatically generated">
            <a:extLst>
              <a:ext uri="{FF2B5EF4-FFF2-40B4-BE49-F238E27FC236}">
                <a16:creationId xmlns:a16="http://schemas.microsoft.com/office/drawing/2014/main" id="{2D6C590C-F228-46A9-D0A3-C3A35619D1A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02955" y="2204836"/>
            <a:ext cx="233486" cy="233486"/>
          </a:xfrm>
          <a:prstGeom prst="rect">
            <a:avLst/>
          </a:prstGeom>
        </p:spPr>
      </p:pic>
      <p:pic>
        <p:nvPicPr>
          <p:cNvPr id="76" name="Picture 75" descr="A white padlock with a number and a message&#10;&#10;Description automatically generated">
            <a:extLst>
              <a:ext uri="{FF2B5EF4-FFF2-40B4-BE49-F238E27FC236}">
                <a16:creationId xmlns:a16="http://schemas.microsoft.com/office/drawing/2014/main" id="{C2C9067A-57AC-DB11-26FE-BC22760146B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238050" y="2538784"/>
            <a:ext cx="230441" cy="230441"/>
          </a:xfrm>
          <a:prstGeom prst="rect">
            <a:avLst/>
          </a:prstGeom>
        </p:spPr>
      </p:pic>
      <p:pic>
        <p:nvPicPr>
          <p:cNvPr id="79" name="Picture 78" descr="A white circle with a letter in it&#10;&#10;Description automatically generated">
            <a:extLst>
              <a:ext uri="{FF2B5EF4-FFF2-40B4-BE49-F238E27FC236}">
                <a16:creationId xmlns:a16="http://schemas.microsoft.com/office/drawing/2014/main" id="{733BB0DC-582B-3887-C25C-E95E5C78E1F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48940" y="2951258"/>
            <a:ext cx="225357" cy="225357"/>
          </a:xfrm>
          <a:prstGeom prst="rect">
            <a:avLst/>
          </a:prstGeom>
        </p:spPr>
      </p:pic>
      <p:pic>
        <p:nvPicPr>
          <p:cNvPr id="80" name="Picture 79" descr="A white line drawing of a cell phone&#10;&#10;Description automatically generated">
            <a:extLst>
              <a:ext uri="{FF2B5EF4-FFF2-40B4-BE49-F238E27FC236}">
                <a16:creationId xmlns:a16="http://schemas.microsoft.com/office/drawing/2014/main" id="{C3EC103A-6CE9-6229-FBB3-E485B6B97E2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24771" y="3329556"/>
            <a:ext cx="267617" cy="267617"/>
          </a:xfrm>
          <a:prstGeom prst="rect">
            <a:avLst/>
          </a:prstGeom>
        </p:spPr>
      </p:pic>
      <p:pic>
        <p:nvPicPr>
          <p:cNvPr id="87" name="Picture 86" descr="A white number with stars in a rectangular frame&#10;&#10;Description automatically generated with medium confidence">
            <a:extLst>
              <a:ext uri="{FF2B5EF4-FFF2-40B4-BE49-F238E27FC236}">
                <a16:creationId xmlns:a16="http://schemas.microsoft.com/office/drawing/2014/main" id="{0E2ADF63-0E7F-77AF-C21F-34AB5AD7B8F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13831" y="3741441"/>
            <a:ext cx="273794" cy="273794"/>
          </a:xfrm>
          <a:prstGeom prst="rect">
            <a:avLst/>
          </a:prstGeom>
        </p:spPr>
      </p:pic>
      <p:pic>
        <p:nvPicPr>
          <p:cNvPr id="89" name="Picture 88" descr="A hand cursor pointing to a button&#10;&#10;Description automatically generated">
            <a:extLst>
              <a:ext uri="{FF2B5EF4-FFF2-40B4-BE49-F238E27FC236}">
                <a16:creationId xmlns:a16="http://schemas.microsoft.com/office/drawing/2014/main" id="{477B4D35-570A-EB6B-B6D8-E2D2E8644B3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515603" y="4659166"/>
            <a:ext cx="328545" cy="328545"/>
          </a:xfrm>
          <a:prstGeom prst="rect">
            <a:avLst/>
          </a:prstGeom>
        </p:spPr>
      </p:pic>
      <p:pic>
        <p:nvPicPr>
          <p:cNvPr id="1026" name="Picture 2" descr="36,453 Car Types Icon Images, Stock Photos, 3D objects, &amp; Vectors |  Shutterstock">
            <a:extLst>
              <a:ext uri="{FF2B5EF4-FFF2-40B4-BE49-F238E27FC236}">
                <a16:creationId xmlns:a16="http://schemas.microsoft.com/office/drawing/2014/main" id="{83FA09AE-DD11-0E19-0A7F-1E0B6929AD8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4697" y="3407989"/>
            <a:ext cx="2805480" cy="1585096"/>
          </a:xfrm>
          <a:prstGeom prst="rect">
            <a:avLst/>
          </a:prstGeom>
          <a:noFill/>
          <a:effectLst>
            <a:outerShdw blurRad="50800" dist="38100" dir="16200000"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65E79E26-6E93-1C32-A4AB-EE2F62F8F2F5}"/>
              </a:ext>
            </a:extLst>
          </p:cNvPr>
          <p:cNvGrpSpPr/>
          <p:nvPr/>
        </p:nvGrpSpPr>
        <p:grpSpPr>
          <a:xfrm>
            <a:off x="1560560" y="1215403"/>
            <a:ext cx="1071349" cy="1055656"/>
            <a:chOff x="197893" y="231808"/>
            <a:chExt cx="1071349" cy="1055656"/>
          </a:xfrm>
        </p:grpSpPr>
        <p:sp>
          <p:nvSpPr>
            <p:cNvPr id="3" name="Rectangle 2">
              <a:extLst>
                <a:ext uri="{FF2B5EF4-FFF2-40B4-BE49-F238E27FC236}">
                  <a16:creationId xmlns:a16="http://schemas.microsoft.com/office/drawing/2014/main" id="{8F0CBF42-842C-7BD9-DB0F-B65AF8F04298}"/>
                </a:ext>
              </a:extLst>
            </p:cNvPr>
            <p:cNvSpPr/>
            <p:nvPr/>
          </p:nvSpPr>
          <p:spPr>
            <a:xfrm>
              <a:off x="197893" y="231808"/>
              <a:ext cx="1071349" cy="1055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36A2D28-D185-4985-745C-F84E491ECC74}"/>
                </a:ext>
              </a:extLst>
            </p:cNvPr>
            <p:cNvSpPr txBox="1"/>
            <p:nvPr/>
          </p:nvSpPr>
          <p:spPr>
            <a:xfrm>
              <a:off x="355695" y="574970"/>
              <a:ext cx="755744" cy="369332"/>
            </a:xfrm>
            <a:prstGeom prst="rect">
              <a:avLst/>
            </a:prstGeom>
            <a:noFill/>
          </p:spPr>
          <p:txBody>
            <a:bodyPr wrap="square">
              <a:spAutoFit/>
            </a:bodyPr>
            <a:lstStyle/>
            <a:p>
              <a:r>
                <a:rPr lang="en-US" sz="18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dirty="0">
                <a:solidFill>
                  <a:schemeClr val="bg1"/>
                </a:solidFill>
              </a:endParaRPr>
            </a:p>
          </p:txBody>
        </p:sp>
      </p:grpSp>
      <p:sp>
        <p:nvSpPr>
          <p:cNvPr id="8" name="Rectangle 7">
            <a:extLst>
              <a:ext uri="{FF2B5EF4-FFF2-40B4-BE49-F238E27FC236}">
                <a16:creationId xmlns:a16="http://schemas.microsoft.com/office/drawing/2014/main" id="{E9E97241-F562-B67E-BCB2-A40DFA54E4D5}"/>
              </a:ext>
            </a:extLst>
          </p:cNvPr>
          <p:cNvSpPr/>
          <p:nvPr/>
        </p:nvSpPr>
        <p:spPr>
          <a:xfrm>
            <a:off x="4360221" y="986282"/>
            <a:ext cx="518528" cy="2679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903461D-E741-BE10-749C-A22180EC00E9}"/>
              </a:ext>
            </a:extLst>
          </p:cNvPr>
          <p:cNvSpPr txBox="1"/>
          <p:nvPr/>
        </p:nvSpPr>
        <p:spPr>
          <a:xfrm>
            <a:off x="4360221" y="986282"/>
            <a:ext cx="518528" cy="246221"/>
          </a:xfrm>
          <a:prstGeom prst="rect">
            <a:avLst/>
          </a:prstGeom>
          <a:noFill/>
        </p:spPr>
        <p:txBody>
          <a:bodyPr wrap="square">
            <a:spAutoFit/>
          </a:bodyPr>
          <a:lstStyle/>
          <a:p>
            <a:r>
              <a:rPr lang="en-US" sz="10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sz="1000" dirty="0">
              <a:solidFill>
                <a:schemeClr val="bg1"/>
              </a:solidFill>
            </a:endParaRPr>
          </a:p>
        </p:txBody>
      </p:sp>
      <p:sp>
        <p:nvSpPr>
          <p:cNvPr id="11" name="Rectangle 10">
            <a:extLst>
              <a:ext uri="{FF2B5EF4-FFF2-40B4-BE49-F238E27FC236}">
                <a16:creationId xmlns:a16="http://schemas.microsoft.com/office/drawing/2014/main" id="{FA130633-2DE3-B401-6EE7-3D8C4F1011EF}"/>
              </a:ext>
            </a:extLst>
          </p:cNvPr>
          <p:cNvSpPr/>
          <p:nvPr/>
        </p:nvSpPr>
        <p:spPr>
          <a:xfrm>
            <a:off x="8238050" y="1003118"/>
            <a:ext cx="518528" cy="2679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EEE867-FECB-CA39-8986-5B8A6943E438}"/>
              </a:ext>
            </a:extLst>
          </p:cNvPr>
          <p:cNvSpPr txBox="1"/>
          <p:nvPr/>
        </p:nvSpPr>
        <p:spPr>
          <a:xfrm>
            <a:off x="8238050" y="1003118"/>
            <a:ext cx="518528" cy="246221"/>
          </a:xfrm>
          <a:prstGeom prst="rect">
            <a:avLst/>
          </a:prstGeom>
          <a:noFill/>
        </p:spPr>
        <p:txBody>
          <a:bodyPr wrap="square">
            <a:spAutoFit/>
          </a:bodyPr>
          <a:lstStyle/>
          <a:p>
            <a:r>
              <a:rPr lang="en-US" sz="10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sz="1000" dirty="0">
              <a:solidFill>
                <a:schemeClr val="bg1"/>
              </a:solidFill>
            </a:endParaRPr>
          </a:p>
        </p:txBody>
      </p:sp>
    </p:spTree>
    <p:extLst>
      <p:ext uri="{BB962C8B-B14F-4D97-AF65-F5344CB8AC3E}">
        <p14:creationId xmlns:p14="http://schemas.microsoft.com/office/powerpoint/2010/main" val="2553832628"/>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1" name="Object 30"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0" name="TextBox 89">
            <a:extLst>
              <a:ext uri="{FF2B5EF4-FFF2-40B4-BE49-F238E27FC236}">
                <a16:creationId xmlns:a16="http://schemas.microsoft.com/office/drawing/2014/main" id="{8964A507-FD81-FA0C-D5D7-E1F01EBF072A}"/>
              </a:ext>
            </a:extLst>
          </p:cNvPr>
          <p:cNvSpPr txBox="1"/>
          <p:nvPr/>
        </p:nvSpPr>
        <p:spPr>
          <a:xfrm>
            <a:off x="4307026" y="2815719"/>
            <a:ext cx="4186443" cy="1323439"/>
          </a:xfrm>
          <a:prstGeom prst="rect">
            <a:avLst/>
          </a:prstGeom>
          <a:solidFill>
            <a:schemeClr val="bg1"/>
          </a:solidFill>
          <a:ln>
            <a:solidFill>
              <a:schemeClr val="bg1"/>
            </a:solidFill>
          </a:ln>
        </p:spPr>
        <p:txBody>
          <a:bodyPr wrap="square">
            <a:spAutoFit/>
          </a:bodyPr>
          <a:lstStyle/>
          <a:p>
            <a:pPr algn="ctr"/>
            <a:r>
              <a:rPr lang="en-US" sz="4000" dirty="0"/>
              <a:t>Registration Part ends Here</a:t>
            </a:r>
          </a:p>
        </p:txBody>
      </p:sp>
      <p:grpSp>
        <p:nvGrpSpPr>
          <p:cNvPr id="23" name="Group 22">
            <a:extLst>
              <a:ext uri="{FF2B5EF4-FFF2-40B4-BE49-F238E27FC236}">
                <a16:creationId xmlns:a16="http://schemas.microsoft.com/office/drawing/2014/main" id="{1A3392D9-D848-A374-7C17-AB50535A1AA3}"/>
              </a:ext>
            </a:extLst>
          </p:cNvPr>
          <p:cNvGrpSpPr/>
          <p:nvPr/>
        </p:nvGrpSpPr>
        <p:grpSpPr>
          <a:xfrm>
            <a:off x="708015" y="260105"/>
            <a:ext cx="3433674" cy="5876863"/>
            <a:chOff x="7878039" y="133525"/>
            <a:chExt cx="3433674" cy="5876863"/>
          </a:xfrm>
        </p:grpSpPr>
        <p:pic>
          <p:nvPicPr>
            <p:cNvPr id="24" name="Picture 23">
              <a:extLst>
                <a:ext uri="{FF2B5EF4-FFF2-40B4-BE49-F238E27FC236}">
                  <a16:creationId xmlns:a16="http://schemas.microsoft.com/office/drawing/2014/main" id="{55BF2B46-8D9A-168D-0504-BB93C9DC3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8039" y="133525"/>
              <a:ext cx="3433674" cy="587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Oval 24">
              <a:extLst>
                <a:ext uri="{FF2B5EF4-FFF2-40B4-BE49-F238E27FC236}">
                  <a16:creationId xmlns:a16="http://schemas.microsoft.com/office/drawing/2014/main" id="{4857DD74-6970-B9EA-4213-954C37D98AD9}"/>
                </a:ext>
              </a:extLst>
            </p:cNvPr>
            <p:cNvSpPr/>
            <p:nvPr/>
          </p:nvSpPr>
          <p:spPr>
            <a:xfrm>
              <a:off x="10539398" y="251724"/>
              <a:ext cx="450225" cy="4585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4</a:t>
              </a:r>
            </a:p>
          </p:txBody>
        </p:sp>
        <p:sp>
          <p:nvSpPr>
            <p:cNvPr id="26" name="Rectangle 25">
              <a:extLst>
                <a:ext uri="{FF2B5EF4-FFF2-40B4-BE49-F238E27FC236}">
                  <a16:creationId xmlns:a16="http://schemas.microsoft.com/office/drawing/2014/main" id="{9E46706F-0C11-5AF2-3D3E-FE1B03AD2045}"/>
                </a:ext>
              </a:extLst>
            </p:cNvPr>
            <p:cNvSpPr/>
            <p:nvPr/>
          </p:nvSpPr>
          <p:spPr>
            <a:xfrm>
              <a:off x="8035840" y="1374168"/>
              <a:ext cx="3065195" cy="3741015"/>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Poppins Light" panose="00000400000000000000" pitchFamily="2" charset="0"/>
                <a:cs typeface="Poppins Light" panose="00000400000000000000" pitchFamily="2" charset="0"/>
              </a:endParaRPr>
            </a:p>
          </p:txBody>
        </p:sp>
        <p:sp>
          <p:nvSpPr>
            <p:cNvPr id="27" name="Rectangle 26">
              <a:extLst>
                <a:ext uri="{FF2B5EF4-FFF2-40B4-BE49-F238E27FC236}">
                  <a16:creationId xmlns:a16="http://schemas.microsoft.com/office/drawing/2014/main" id="{AF1A6D8D-36B5-39A8-792A-2ED2C73F540B}"/>
                </a:ext>
              </a:extLst>
            </p:cNvPr>
            <p:cNvSpPr/>
            <p:nvPr/>
          </p:nvSpPr>
          <p:spPr>
            <a:xfrm>
              <a:off x="8351643" y="2159392"/>
              <a:ext cx="2749392" cy="230832"/>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Password</a:t>
              </a:r>
              <a:r>
                <a:rPr lang="en-US" sz="900" dirty="0">
                  <a:solidFill>
                    <a:srgbClr val="FF3300"/>
                  </a:solidFill>
                  <a:latin typeface="Poppins Light" panose="00000400000000000000" pitchFamily="2" charset="0"/>
                  <a:cs typeface="Poppins Light" panose="00000400000000000000" pitchFamily="2" charset="0"/>
                </a:rPr>
                <a:t>*</a:t>
              </a:r>
              <a:r>
                <a:rPr lang="en-US" sz="900" dirty="0">
                  <a:solidFill>
                    <a:schemeClr val="bg1"/>
                  </a:solidFill>
                  <a:latin typeface="Poppins Light" panose="00000400000000000000" pitchFamily="2" charset="0"/>
                  <a:cs typeface="Poppins Light" panose="00000400000000000000" pitchFamily="2" charset="0"/>
                </a:rPr>
                <a:t>_________________________</a:t>
              </a:r>
            </a:p>
          </p:txBody>
        </p:sp>
        <p:sp>
          <p:nvSpPr>
            <p:cNvPr id="28" name="Rectangle 27">
              <a:extLst>
                <a:ext uri="{FF2B5EF4-FFF2-40B4-BE49-F238E27FC236}">
                  <a16:creationId xmlns:a16="http://schemas.microsoft.com/office/drawing/2014/main" id="{E4E1E6BA-3B44-B54C-F18C-A39A4AEC0B50}"/>
                </a:ext>
              </a:extLst>
            </p:cNvPr>
            <p:cNvSpPr/>
            <p:nvPr/>
          </p:nvSpPr>
          <p:spPr>
            <a:xfrm>
              <a:off x="8351643" y="3298794"/>
              <a:ext cx="2739165" cy="230832"/>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Mobile Number</a:t>
              </a:r>
              <a:r>
                <a:rPr lang="en-US" sz="900" dirty="0">
                  <a:solidFill>
                    <a:srgbClr val="FF3300"/>
                  </a:solidFill>
                  <a:latin typeface="Poppins Light" panose="00000400000000000000" pitchFamily="2" charset="0"/>
                  <a:cs typeface="Poppins Light" panose="00000400000000000000" pitchFamily="2" charset="0"/>
                </a:rPr>
                <a:t>*</a:t>
              </a:r>
              <a:r>
                <a:rPr lang="en-US" sz="900" dirty="0">
                  <a:solidFill>
                    <a:schemeClr val="bg1"/>
                  </a:solidFill>
                  <a:latin typeface="Poppins Light" panose="00000400000000000000" pitchFamily="2" charset="0"/>
                  <a:cs typeface="Poppins Light" panose="00000400000000000000" pitchFamily="2" charset="0"/>
                </a:rPr>
                <a:t>____________________</a:t>
              </a:r>
            </a:p>
          </p:txBody>
        </p:sp>
        <p:sp>
          <p:nvSpPr>
            <p:cNvPr id="29" name="Rectangle 28">
              <a:extLst>
                <a:ext uri="{FF2B5EF4-FFF2-40B4-BE49-F238E27FC236}">
                  <a16:creationId xmlns:a16="http://schemas.microsoft.com/office/drawing/2014/main" id="{3806B2C7-FA57-622A-F89E-61D60190B1F4}"/>
                </a:ext>
              </a:extLst>
            </p:cNvPr>
            <p:cNvSpPr/>
            <p:nvPr/>
          </p:nvSpPr>
          <p:spPr>
            <a:xfrm>
              <a:off x="8116321" y="4150166"/>
              <a:ext cx="2892343" cy="338554"/>
            </a:xfrm>
            <a:prstGeom prst="rect">
              <a:avLst/>
            </a:prstGeom>
          </p:spPr>
          <p:txBody>
            <a:bodyPr wrap="square">
              <a:spAutoFit/>
            </a:bodyPr>
            <a:lstStyle/>
            <a:p>
              <a:r>
                <a:rPr lang="en-US" sz="800" dirty="0">
                  <a:solidFill>
                    <a:schemeClr val="bg1"/>
                  </a:solidFill>
                  <a:latin typeface="Poppins Light" panose="00000400000000000000" pitchFamily="2" charset="0"/>
                  <a:cs typeface="Poppins Light" panose="00000400000000000000" pitchFamily="2" charset="0"/>
                </a:rPr>
                <a:t>By clicking  Sign Up, you agree to “AYZAN LABS VEHICLE ALERTS' Terms of Services and Privacy Policy.</a:t>
              </a:r>
            </a:p>
          </p:txBody>
        </p:sp>
        <p:sp>
          <p:nvSpPr>
            <p:cNvPr id="30" name="Rectangle 29">
              <a:extLst>
                <a:ext uri="{FF2B5EF4-FFF2-40B4-BE49-F238E27FC236}">
                  <a16:creationId xmlns:a16="http://schemas.microsoft.com/office/drawing/2014/main" id="{4239C56E-B5B7-2BF2-2392-EA8265407F4E}"/>
                </a:ext>
              </a:extLst>
            </p:cNvPr>
            <p:cNvSpPr/>
            <p:nvPr/>
          </p:nvSpPr>
          <p:spPr>
            <a:xfrm>
              <a:off x="8337856" y="1793097"/>
              <a:ext cx="2749393" cy="230832"/>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Enter Name</a:t>
              </a:r>
              <a:r>
                <a:rPr lang="en-US" sz="900" dirty="0">
                  <a:solidFill>
                    <a:srgbClr val="FF3300"/>
                  </a:solidFill>
                  <a:latin typeface="Poppins Light" panose="00000400000000000000" pitchFamily="2" charset="0"/>
                  <a:cs typeface="Poppins Light" panose="00000400000000000000" pitchFamily="2" charset="0"/>
                </a:rPr>
                <a:t>*</a:t>
              </a:r>
              <a:r>
                <a:rPr lang="en-US" sz="900" dirty="0">
                  <a:solidFill>
                    <a:schemeClr val="bg1"/>
                  </a:solidFill>
                  <a:latin typeface="Poppins Light" panose="00000400000000000000" pitchFamily="2" charset="0"/>
                  <a:cs typeface="Poppins Light" panose="00000400000000000000" pitchFamily="2" charset="0"/>
                </a:rPr>
                <a:t>_______________________</a:t>
              </a:r>
            </a:p>
          </p:txBody>
        </p:sp>
        <p:sp>
          <p:nvSpPr>
            <p:cNvPr id="32" name="Rectangle 31">
              <a:extLst>
                <a:ext uri="{FF2B5EF4-FFF2-40B4-BE49-F238E27FC236}">
                  <a16:creationId xmlns:a16="http://schemas.microsoft.com/office/drawing/2014/main" id="{3B82CE3C-7601-9E7B-9D3E-B6BFA59A751E}"/>
                </a:ext>
              </a:extLst>
            </p:cNvPr>
            <p:cNvSpPr/>
            <p:nvPr/>
          </p:nvSpPr>
          <p:spPr>
            <a:xfrm>
              <a:off x="8372711" y="2898095"/>
              <a:ext cx="2841734" cy="230832"/>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Enter email</a:t>
              </a:r>
              <a:r>
                <a:rPr lang="en-US" sz="900" dirty="0">
                  <a:solidFill>
                    <a:schemeClr val="bg1"/>
                  </a:solidFill>
                  <a:latin typeface="Poppins Light" panose="00000400000000000000" pitchFamily="2" charset="0"/>
                  <a:cs typeface="Poppins Light" panose="00000400000000000000" pitchFamily="2" charset="0"/>
                </a:rPr>
                <a:t>________________________</a:t>
              </a:r>
            </a:p>
          </p:txBody>
        </p:sp>
        <p:sp>
          <p:nvSpPr>
            <p:cNvPr id="33" name="Rectangle 32">
              <a:extLst>
                <a:ext uri="{FF2B5EF4-FFF2-40B4-BE49-F238E27FC236}">
                  <a16:creationId xmlns:a16="http://schemas.microsoft.com/office/drawing/2014/main" id="{938D7A00-810E-DB8B-FEBF-711FA2AFA7A1}"/>
                </a:ext>
              </a:extLst>
            </p:cNvPr>
            <p:cNvSpPr/>
            <p:nvPr/>
          </p:nvSpPr>
          <p:spPr>
            <a:xfrm>
              <a:off x="8374647" y="3675243"/>
              <a:ext cx="2790905" cy="253916"/>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Enter the OTP</a:t>
              </a:r>
              <a:r>
                <a:rPr lang="en-US" sz="1050" dirty="0">
                  <a:solidFill>
                    <a:srgbClr val="FF3300"/>
                  </a:solidFill>
                  <a:latin typeface="Poppins Light" panose="00000400000000000000" pitchFamily="2" charset="0"/>
                  <a:cs typeface="Poppins Light" panose="00000400000000000000" pitchFamily="2" charset="0"/>
                </a:rPr>
                <a:t>*</a:t>
              </a:r>
              <a:r>
                <a:rPr lang="en-US" sz="1050" dirty="0">
                  <a:solidFill>
                    <a:schemeClr val="bg1"/>
                  </a:solidFill>
                  <a:latin typeface="Poppins Light" panose="00000400000000000000" pitchFamily="2" charset="0"/>
                  <a:cs typeface="Poppins Light" panose="00000400000000000000" pitchFamily="2" charset="0"/>
                </a:rPr>
                <a:t>____________________</a:t>
              </a:r>
            </a:p>
          </p:txBody>
        </p:sp>
        <p:sp>
          <p:nvSpPr>
            <p:cNvPr id="34" name="Rectangle 33">
              <a:extLst>
                <a:ext uri="{FF2B5EF4-FFF2-40B4-BE49-F238E27FC236}">
                  <a16:creationId xmlns:a16="http://schemas.microsoft.com/office/drawing/2014/main" id="{83125459-7EDC-1CA0-1797-9F6613F53AE7}"/>
                </a:ext>
              </a:extLst>
            </p:cNvPr>
            <p:cNvSpPr/>
            <p:nvPr/>
          </p:nvSpPr>
          <p:spPr>
            <a:xfrm>
              <a:off x="7963790" y="5245732"/>
              <a:ext cx="3250655" cy="3288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latin typeface="Poppins Light" panose="00000400000000000000" pitchFamily="2" charset="0"/>
                <a:cs typeface="Poppins Light" panose="00000400000000000000" pitchFamily="2" charset="0"/>
              </a:endParaRPr>
            </a:p>
          </p:txBody>
        </p:sp>
        <p:sp>
          <p:nvSpPr>
            <p:cNvPr id="36" name="Rectangle 35">
              <a:extLst>
                <a:ext uri="{FF2B5EF4-FFF2-40B4-BE49-F238E27FC236}">
                  <a16:creationId xmlns:a16="http://schemas.microsoft.com/office/drawing/2014/main" id="{77201080-D3B4-3AD1-FA37-27DC21890EEE}"/>
                </a:ext>
              </a:extLst>
            </p:cNvPr>
            <p:cNvSpPr/>
            <p:nvPr/>
          </p:nvSpPr>
          <p:spPr>
            <a:xfrm>
              <a:off x="8408669" y="2496187"/>
              <a:ext cx="2749392" cy="230832"/>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Confirm Password</a:t>
              </a:r>
              <a:r>
                <a:rPr lang="en-US" sz="900" dirty="0">
                  <a:solidFill>
                    <a:srgbClr val="FF3300"/>
                  </a:solidFill>
                  <a:latin typeface="Poppins Light" panose="00000400000000000000" pitchFamily="2" charset="0"/>
                  <a:cs typeface="Poppins Light" panose="00000400000000000000" pitchFamily="2" charset="0"/>
                </a:rPr>
                <a:t>*</a:t>
              </a:r>
              <a:r>
                <a:rPr lang="en-US" sz="900" dirty="0">
                  <a:solidFill>
                    <a:schemeClr val="bg1"/>
                  </a:solidFill>
                  <a:latin typeface="Poppins Light" panose="00000400000000000000" pitchFamily="2" charset="0"/>
                  <a:cs typeface="Poppins Light" panose="00000400000000000000" pitchFamily="2" charset="0"/>
                </a:rPr>
                <a:t>_________________</a:t>
              </a:r>
            </a:p>
          </p:txBody>
        </p:sp>
        <p:pic>
          <p:nvPicPr>
            <p:cNvPr id="52" name="Picture 51" descr="A white phone in a circle&#10;&#10;Description automatically generated">
              <a:extLst>
                <a:ext uri="{FF2B5EF4-FFF2-40B4-BE49-F238E27FC236}">
                  <a16:creationId xmlns:a16="http://schemas.microsoft.com/office/drawing/2014/main" id="{89E29FCD-1EC1-9FDA-3A4E-532028A7E1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15265" y="987848"/>
              <a:ext cx="159791" cy="159791"/>
            </a:xfrm>
            <a:prstGeom prst="rect">
              <a:avLst/>
            </a:prstGeom>
          </p:spPr>
        </p:pic>
        <p:sp>
          <p:nvSpPr>
            <p:cNvPr id="39" name="Rectangle 38">
              <a:extLst>
                <a:ext uri="{FF2B5EF4-FFF2-40B4-BE49-F238E27FC236}">
                  <a16:creationId xmlns:a16="http://schemas.microsoft.com/office/drawing/2014/main" id="{BBEC13EF-ACB8-48C2-153F-C55C1156EC82}"/>
                </a:ext>
              </a:extLst>
            </p:cNvPr>
            <p:cNvSpPr/>
            <p:nvPr/>
          </p:nvSpPr>
          <p:spPr>
            <a:xfrm>
              <a:off x="8806047" y="1443541"/>
              <a:ext cx="1630575" cy="261610"/>
            </a:xfrm>
            <a:prstGeom prst="rect">
              <a:avLst/>
            </a:prstGeom>
            <a:solidFill>
              <a:schemeClr val="bg1"/>
            </a:solidFill>
            <a:ln>
              <a:solidFill>
                <a:schemeClr val="bg1"/>
              </a:solidFill>
            </a:ln>
          </p:spPr>
          <p:txBody>
            <a:bodyPr wrap="none">
              <a:spAutoFit/>
            </a:bodyPr>
            <a:lstStyle/>
            <a:p>
              <a:r>
                <a:rPr lang="en-US" sz="1100" b="1" dirty="0">
                  <a:latin typeface="Poppins Light" panose="00000400000000000000" pitchFamily="2" charset="0"/>
                  <a:cs typeface="Poppins Light" panose="00000400000000000000" pitchFamily="2" charset="0"/>
                </a:rPr>
                <a:t>Create New Account</a:t>
              </a:r>
            </a:p>
          </p:txBody>
        </p:sp>
        <p:sp>
          <p:nvSpPr>
            <p:cNvPr id="42" name="TextBox 41">
              <a:extLst>
                <a:ext uri="{FF2B5EF4-FFF2-40B4-BE49-F238E27FC236}">
                  <a16:creationId xmlns:a16="http://schemas.microsoft.com/office/drawing/2014/main" id="{27109D1F-A83B-ACE7-706B-EE68268AA698}"/>
                </a:ext>
              </a:extLst>
            </p:cNvPr>
            <p:cNvSpPr txBox="1"/>
            <p:nvPr/>
          </p:nvSpPr>
          <p:spPr>
            <a:xfrm>
              <a:off x="8435310" y="3954615"/>
              <a:ext cx="2466364" cy="215444"/>
            </a:xfrm>
            <a:prstGeom prst="rect">
              <a:avLst/>
            </a:prstGeom>
            <a:noFill/>
          </p:spPr>
          <p:txBody>
            <a:bodyPr wrap="square">
              <a:spAutoFit/>
            </a:bodyPr>
            <a:lstStyle/>
            <a:p>
              <a:r>
                <a:rPr lang="en-US" sz="800" dirty="0">
                  <a:highlight>
                    <a:srgbClr val="FFFF00"/>
                  </a:highlight>
                  <a:latin typeface="Poppins Light" panose="00000400000000000000" pitchFamily="2" charset="0"/>
                  <a:cs typeface="Poppins Light" panose="00000400000000000000" pitchFamily="2" charset="0"/>
                </a:rPr>
                <a:t>Note for Developer: OTP must be Auto Enter</a:t>
              </a:r>
            </a:p>
          </p:txBody>
        </p:sp>
        <p:pic>
          <p:nvPicPr>
            <p:cNvPr id="43" name="Picture 42" descr="A white circle with a black background&#10;&#10;Description automatically generated">
              <a:extLst>
                <a:ext uri="{FF2B5EF4-FFF2-40B4-BE49-F238E27FC236}">
                  <a16:creationId xmlns:a16="http://schemas.microsoft.com/office/drawing/2014/main" id="{3022C975-82A2-50EA-8F1D-0D49CF755E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18990" y="1818514"/>
              <a:ext cx="198516" cy="198516"/>
            </a:xfrm>
            <a:prstGeom prst="rect">
              <a:avLst/>
            </a:prstGeom>
          </p:spPr>
        </p:pic>
        <p:pic>
          <p:nvPicPr>
            <p:cNvPr id="45" name="Picture 44" descr="A white line drawing of a lock with a number and a keyhole&#10;&#10;Description automatically generated">
              <a:extLst>
                <a:ext uri="{FF2B5EF4-FFF2-40B4-BE49-F238E27FC236}">
                  <a16:creationId xmlns:a16="http://schemas.microsoft.com/office/drawing/2014/main" id="{D1B9CDED-0B33-6AB7-D97A-77362AE3FDE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8157" y="2131366"/>
              <a:ext cx="233486" cy="233486"/>
            </a:xfrm>
            <a:prstGeom prst="rect">
              <a:avLst/>
            </a:prstGeom>
          </p:spPr>
        </p:pic>
        <p:pic>
          <p:nvPicPr>
            <p:cNvPr id="46" name="Picture 45" descr="A white padlock with a number and a message&#10;&#10;Description automatically generated">
              <a:extLst>
                <a:ext uri="{FF2B5EF4-FFF2-40B4-BE49-F238E27FC236}">
                  <a16:creationId xmlns:a16="http://schemas.microsoft.com/office/drawing/2014/main" id="{9484DDBF-E45F-83EF-D71B-BAEE4495C2A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53252" y="2465314"/>
              <a:ext cx="230441" cy="230441"/>
            </a:xfrm>
            <a:prstGeom prst="rect">
              <a:avLst/>
            </a:prstGeom>
          </p:spPr>
        </p:pic>
        <p:pic>
          <p:nvPicPr>
            <p:cNvPr id="47" name="Picture 46" descr="A white circle with a letter in it&#10;&#10;Description automatically generated">
              <a:extLst>
                <a:ext uri="{FF2B5EF4-FFF2-40B4-BE49-F238E27FC236}">
                  <a16:creationId xmlns:a16="http://schemas.microsoft.com/office/drawing/2014/main" id="{2561CC98-BCD3-A44F-BAF1-7E5D8CA8554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64142" y="2877788"/>
              <a:ext cx="225357" cy="225357"/>
            </a:xfrm>
            <a:prstGeom prst="rect">
              <a:avLst/>
            </a:prstGeom>
          </p:spPr>
        </p:pic>
        <p:pic>
          <p:nvPicPr>
            <p:cNvPr id="48" name="Picture 47" descr="A white line drawing of a cell phone&#10;&#10;Description automatically generated">
              <a:extLst>
                <a:ext uri="{FF2B5EF4-FFF2-40B4-BE49-F238E27FC236}">
                  <a16:creationId xmlns:a16="http://schemas.microsoft.com/office/drawing/2014/main" id="{BC473BB2-2EB6-ECEA-7919-C1638034E4D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39973" y="3256086"/>
              <a:ext cx="267617" cy="267617"/>
            </a:xfrm>
            <a:prstGeom prst="rect">
              <a:avLst/>
            </a:prstGeom>
          </p:spPr>
        </p:pic>
        <p:pic>
          <p:nvPicPr>
            <p:cNvPr id="49" name="Picture 48" descr="A white number with stars in a rectangular frame&#10;&#10;Description automatically generated with medium confidence">
              <a:extLst>
                <a:ext uri="{FF2B5EF4-FFF2-40B4-BE49-F238E27FC236}">
                  <a16:creationId xmlns:a16="http://schemas.microsoft.com/office/drawing/2014/main" id="{20659B84-0CCD-AB33-F2A6-F1AA1392A90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29033" y="3667971"/>
              <a:ext cx="273794" cy="273794"/>
            </a:xfrm>
            <a:prstGeom prst="rect">
              <a:avLst/>
            </a:prstGeom>
          </p:spPr>
        </p:pic>
        <p:pic>
          <p:nvPicPr>
            <p:cNvPr id="50" name="Picture 49" descr="A hand cursor pointing to a button&#10;&#10;Description automatically generated">
              <a:extLst>
                <a:ext uri="{FF2B5EF4-FFF2-40B4-BE49-F238E27FC236}">
                  <a16:creationId xmlns:a16="http://schemas.microsoft.com/office/drawing/2014/main" id="{08DA6A5A-6DFD-98A2-35AB-90280B87DE8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0805" y="4585696"/>
              <a:ext cx="328545" cy="328545"/>
            </a:xfrm>
            <a:prstGeom prst="rect">
              <a:avLst/>
            </a:prstGeom>
          </p:spPr>
        </p:pic>
      </p:grpSp>
      <p:sp>
        <p:nvSpPr>
          <p:cNvPr id="79" name="Rectangle 78">
            <a:extLst>
              <a:ext uri="{FF2B5EF4-FFF2-40B4-BE49-F238E27FC236}">
                <a16:creationId xmlns:a16="http://schemas.microsoft.com/office/drawing/2014/main" id="{86805F2A-FA0E-2EEF-CE46-1E34973987B4}"/>
              </a:ext>
            </a:extLst>
          </p:cNvPr>
          <p:cNvSpPr/>
          <p:nvPr/>
        </p:nvSpPr>
        <p:spPr>
          <a:xfrm>
            <a:off x="853570" y="1500748"/>
            <a:ext cx="3092190" cy="3856504"/>
          </a:xfrm>
          <a:prstGeom prst="rect">
            <a:avLst/>
          </a:prstGeom>
          <a:solidFill>
            <a:schemeClr val="bg1">
              <a:lumMod val="65000"/>
              <a:alpha val="5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AF6055B8-B490-B97E-02CC-0B62DF302FCA}"/>
              </a:ext>
            </a:extLst>
          </p:cNvPr>
          <p:cNvGrpSpPr/>
          <p:nvPr/>
        </p:nvGrpSpPr>
        <p:grpSpPr>
          <a:xfrm>
            <a:off x="934698" y="2270769"/>
            <a:ext cx="2944199" cy="1311996"/>
            <a:chOff x="1691336" y="2382218"/>
            <a:chExt cx="2944199" cy="1311996"/>
          </a:xfrm>
        </p:grpSpPr>
        <p:sp>
          <p:nvSpPr>
            <p:cNvPr id="55" name="Rectangle: Rounded Corners 54">
              <a:extLst>
                <a:ext uri="{FF2B5EF4-FFF2-40B4-BE49-F238E27FC236}">
                  <a16:creationId xmlns:a16="http://schemas.microsoft.com/office/drawing/2014/main" id="{9F168BFC-C979-0780-F5CA-5EAB271F16F8}"/>
                </a:ext>
              </a:extLst>
            </p:cNvPr>
            <p:cNvSpPr/>
            <p:nvPr/>
          </p:nvSpPr>
          <p:spPr>
            <a:xfrm>
              <a:off x="1691336" y="2382218"/>
              <a:ext cx="2944199" cy="1311996"/>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66407F2-B3DC-A5D4-2AAE-66A0387FD59A}"/>
                </a:ext>
              </a:extLst>
            </p:cNvPr>
            <p:cNvSpPr txBox="1"/>
            <p:nvPr/>
          </p:nvSpPr>
          <p:spPr>
            <a:xfrm>
              <a:off x="2618036" y="2876086"/>
              <a:ext cx="914065" cy="307777"/>
            </a:xfrm>
            <a:prstGeom prst="rect">
              <a:avLst/>
            </a:prstGeom>
            <a:noFill/>
          </p:spPr>
          <p:txBody>
            <a:bodyPr wrap="square">
              <a:spAutoFit/>
            </a:bodyPr>
            <a:lstStyle/>
            <a:p>
              <a:r>
                <a:rPr lang="en-US" sz="1400" dirty="0">
                  <a:solidFill>
                    <a:srgbClr val="33CC33"/>
                  </a:solidFill>
                  <a:latin typeface="Poppins Light" panose="00000400000000000000" pitchFamily="2" charset="0"/>
                  <a:cs typeface="Poppins Light" panose="00000400000000000000" pitchFamily="2" charset="0"/>
                </a:rPr>
                <a:t>Success</a:t>
              </a:r>
            </a:p>
          </p:txBody>
        </p:sp>
        <p:sp>
          <p:nvSpPr>
            <p:cNvPr id="63" name="TextBox 62">
              <a:extLst>
                <a:ext uri="{FF2B5EF4-FFF2-40B4-BE49-F238E27FC236}">
                  <a16:creationId xmlns:a16="http://schemas.microsoft.com/office/drawing/2014/main" id="{25F87617-BF83-BB90-C076-77E3A445723C}"/>
                </a:ext>
              </a:extLst>
            </p:cNvPr>
            <p:cNvSpPr txBox="1"/>
            <p:nvPr/>
          </p:nvSpPr>
          <p:spPr>
            <a:xfrm>
              <a:off x="1786039" y="3159879"/>
              <a:ext cx="2719729" cy="430887"/>
            </a:xfrm>
            <a:prstGeom prst="rect">
              <a:avLst/>
            </a:prstGeom>
            <a:noFill/>
          </p:spPr>
          <p:txBody>
            <a:bodyPr wrap="square">
              <a:spAutoFit/>
            </a:bodyPr>
            <a:lstStyle/>
            <a:p>
              <a:r>
                <a:rPr lang="en-US" sz="1100" dirty="0">
                  <a:latin typeface="Poppins" panose="00000500000000000000" pitchFamily="2" charset="0"/>
                  <a:cs typeface="Poppins" panose="00000500000000000000" pitchFamily="2" charset="0"/>
                </a:rPr>
                <a:t>Congratulations, Your account with VA has been successfully created</a:t>
              </a:r>
            </a:p>
          </p:txBody>
        </p:sp>
        <p:pic>
          <p:nvPicPr>
            <p:cNvPr id="75" name="Picture 74" descr="A green tick in a circle&#10;&#10;Description automatically generated">
              <a:extLst>
                <a:ext uri="{FF2B5EF4-FFF2-40B4-BE49-F238E27FC236}">
                  <a16:creationId xmlns:a16="http://schemas.microsoft.com/office/drawing/2014/main" id="{329C85A0-57BC-5D99-4AE2-55FF1238E01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60378" y="2497788"/>
              <a:ext cx="429380" cy="429380"/>
            </a:xfrm>
            <a:prstGeom prst="rect">
              <a:avLst/>
            </a:prstGeom>
          </p:spPr>
        </p:pic>
      </p:grpSp>
      <p:pic>
        <p:nvPicPr>
          <p:cNvPr id="3" name="Picture 2" descr="A yellow bell with a red circle and a red circle with a white exclamation mark&#10;&#10;Description automatically generated">
            <a:extLst>
              <a:ext uri="{FF2B5EF4-FFF2-40B4-BE49-F238E27FC236}">
                <a16:creationId xmlns:a16="http://schemas.microsoft.com/office/drawing/2014/main" id="{3D74AB8A-0728-655E-0993-3DA5C322B2C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93319" y="1011384"/>
            <a:ext cx="360082" cy="360082"/>
          </a:xfrm>
          <a:prstGeom prst="rect">
            <a:avLst/>
          </a:prstGeom>
        </p:spPr>
      </p:pic>
      <p:sp>
        <p:nvSpPr>
          <p:cNvPr id="2" name="Rectangle 1">
            <a:extLst>
              <a:ext uri="{FF2B5EF4-FFF2-40B4-BE49-F238E27FC236}">
                <a16:creationId xmlns:a16="http://schemas.microsoft.com/office/drawing/2014/main" id="{CFEB7AEE-B987-A68D-6BCC-C13C0AC185BB}"/>
              </a:ext>
            </a:extLst>
          </p:cNvPr>
          <p:cNvSpPr/>
          <p:nvPr/>
        </p:nvSpPr>
        <p:spPr>
          <a:xfrm>
            <a:off x="959009" y="1034787"/>
            <a:ext cx="518528" cy="2679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40006F1-5C38-EE63-7192-EC2BE1BF1141}"/>
              </a:ext>
            </a:extLst>
          </p:cNvPr>
          <p:cNvSpPr txBox="1"/>
          <p:nvPr/>
        </p:nvSpPr>
        <p:spPr>
          <a:xfrm>
            <a:off x="959009" y="1034787"/>
            <a:ext cx="518528" cy="246221"/>
          </a:xfrm>
          <a:prstGeom prst="rect">
            <a:avLst/>
          </a:prstGeom>
          <a:noFill/>
        </p:spPr>
        <p:txBody>
          <a:bodyPr wrap="square">
            <a:spAutoFit/>
          </a:bodyPr>
          <a:lstStyle/>
          <a:p>
            <a:r>
              <a:rPr lang="en-US" sz="10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sz="1000" dirty="0">
              <a:solidFill>
                <a:schemeClr val="bg1"/>
              </a:solidFill>
            </a:endParaRPr>
          </a:p>
        </p:txBody>
      </p:sp>
    </p:spTree>
    <p:extLst>
      <p:ext uri="{BB962C8B-B14F-4D97-AF65-F5344CB8AC3E}">
        <p14:creationId xmlns:p14="http://schemas.microsoft.com/office/powerpoint/2010/main" val="1894063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69543-31A5-FCAB-B11E-C90058B4D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49" y="79348"/>
            <a:ext cx="3433674" cy="587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1" name="Object 3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1" name="Object 30"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Oval 4">
            <a:extLst>
              <a:ext uri="{FF2B5EF4-FFF2-40B4-BE49-F238E27FC236}">
                <a16:creationId xmlns:a16="http://schemas.microsoft.com/office/drawing/2014/main" id="{D95596B8-4409-F69E-EF28-AE359721369B}"/>
              </a:ext>
            </a:extLst>
          </p:cNvPr>
          <p:cNvSpPr/>
          <p:nvPr/>
        </p:nvSpPr>
        <p:spPr>
          <a:xfrm>
            <a:off x="3147069" y="224230"/>
            <a:ext cx="450225" cy="4585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1</a:t>
            </a:r>
          </a:p>
        </p:txBody>
      </p:sp>
      <p:sp>
        <p:nvSpPr>
          <p:cNvPr id="6" name="Rectangle 5">
            <a:extLst>
              <a:ext uri="{FF2B5EF4-FFF2-40B4-BE49-F238E27FC236}">
                <a16:creationId xmlns:a16="http://schemas.microsoft.com/office/drawing/2014/main" id="{2CBC201E-C25B-393D-4FCA-2FD17AFC081A}"/>
              </a:ext>
            </a:extLst>
          </p:cNvPr>
          <p:cNvSpPr/>
          <p:nvPr/>
        </p:nvSpPr>
        <p:spPr>
          <a:xfrm>
            <a:off x="572418" y="710411"/>
            <a:ext cx="3228316" cy="48729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2A2EE98-3DDE-3F5A-CFDA-C85159D75461}"/>
              </a:ext>
            </a:extLst>
          </p:cNvPr>
          <p:cNvSpPr/>
          <p:nvPr/>
        </p:nvSpPr>
        <p:spPr>
          <a:xfrm>
            <a:off x="598013" y="1328013"/>
            <a:ext cx="3228315" cy="4255397"/>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B3EF72B-9109-156A-E588-1D264DB813E6}"/>
              </a:ext>
            </a:extLst>
          </p:cNvPr>
          <p:cNvSpPr txBox="1"/>
          <p:nvPr/>
        </p:nvSpPr>
        <p:spPr>
          <a:xfrm>
            <a:off x="602582" y="1761608"/>
            <a:ext cx="3225153" cy="507831"/>
          </a:xfrm>
          <a:prstGeom prst="rect">
            <a:avLst/>
          </a:prstGeom>
          <a:solidFill>
            <a:schemeClr val="bg1"/>
          </a:solidFill>
        </p:spPr>
        <p:txBody>
          <a:bodyPr wrap="square">
            <a:spAutoFit/>
          </a:bodyPr>
          <a:lstStyle/>
          <a:p>
            <a:r>
              <a:rPr lang="en-US" sz="900" dirty="0">
                <a:latin typeface="Poppins Light" panose="00000400000000000000" pitchFamily="2" charset="0"/>
                <a:cs typeface="Poppins Light" panose="00000400000000000000" pitchFamily="2" charset="0"/>
              </a:rPr>
              <a:t>Hi ABCD,</a:t>
            </a:r>
          </a:p>
          <a:p>
            <a:r>
              <a:rPr lang="en-US" sz="900" dirty="0">
                <a:latin typeface="Poppins Light" panose="00000400000000000000" pitchFamily="2" charset="0"/>
                <a:cs typeface="Poppins Light" panose="00000400000000000000" pitchFamily="2" charset="0"/>
              </a:rPr>
              <a:t>Welcome to VA, a safer community. Please add your Vehicles linked with your MOBILE number</a:t>
            </a:r>
          </a:p>
        </p:txBody>
      </p:sp>
      <p:sp>
        <p:nvSpPr>
          <p:cNvPr id="10" name="Rectangle: Rounded Corners 9">
            <a:extLst>
              <a:ext uri="{FF2B5EF4-FFF2-40B4-BE49-F238E27FC236}">
                <a16:creationId xmlns:a16="http://schemas.microsoft.com/office/drawing/2014/main" id="{E283E2FC-4C64-3B33-0B55-0997E776343D}"/>
              </a:ext>
            </a:extLst>
          </p:cNvPr>
          <p:cNvSpPr/>
          <p:nvPr/>
        </p:nvSpPr>
        <p:spPr>
          <a:xfrm>
            <a:off x="1355376" y="2597083"/>
            <a:ext cx="1666760" cy="269297"/>
          </a:xfrm>
          <a:prstGeom prst="roundRect">
            <a:avLst/>
          </a:pr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Poppins Light" panose="00000400000000000000" pitchFamily="2" charset="0"/>
                <a:cs typeface="Poppins Light" panose="00000400000000000000" pitchFamily="2" charset="0"/>
              </a:rPr>
              <a:t>Saudi Arabia</a:t>
            </a:r>
          </a:p>
        </p:txBody>
      </p:sp>
      <p:sp>
        <p:nvSpPr>
          <p:cNvPr id="11" name="Rectangle 10">
            <a:extLst>
              <a:ext uri="{FF2B5EF4-FFF2-40B4-BE49-F238E27FC236}">
                <a16:creationId xmlns:a16="http://schemas.microsoft.com/office/drawing/2014/main" id="{E81FD405-DCC4-6220-9EFD-1B14AE916362}"/>
              </a:ext>
            </a:extLst>
          </p:cNvPr>
          <p:cNvSpPr/>
          <p:nvPr/>
        </p:nvSpPr>
        <p:spPr>
          <a:xfrm>
            <a:off x="1304787" y="2345507"/>
            <a:ext cx="1796959" cy="230832"/>
          </a:xfrm>
          <a:prstGeom prst="rect">
            <a:avLst/>
          </a:prstGeom>
        </p:spPr>
        <p:txBody>
          <a:bodyPr wrap="square">
            <a:spAutoFit/>
          </a:bodyPr>
          <a:lstStyle/>
          <a:p>
            <a:r>
              <a:rPr lang="en-US" sz="900" b="1" dirty="0">
                <a:solidFill>
                  <a:schemeClr val="bg1"/>
                </a:solidFill>
                <a:latin typeface="Poppins Light" panose="00000400000000000000" pitchFamily="2" charset="0"/>
                <a:cs typeface="Poppins Light" panose="00000400000000000000" pitchFamily="2" charset="0"/>
              </a:rPr>
              <a:t>Vehicle Registration Country </a:t>
            </a:r>
          </a:p>
        </p:txBody>
      </p:sp>
      <p:sp>
        <p:nvSpPr>
          <p:cNvPr id="12" name="Rectangle 11">
            <a:extLst>
              <a:ext uri="{FF2B5EF4-FFF2-40B4-BE49-F238E27FC236}">
                <a16:creationId xmlns:a16="http://schemas.microsoft.com/office/drawing/2014/main" id="{DBC4B946-D5C2-737C-0B5F-ECA177CD65F0}"/>
              </a:ext>
            </a:extLst>
          </p:cNvPr>
          <p:cNvSpPr/>
          <p:nvPr/>
        </p:nvSpPr>
        <p:spPr>
          <a:xfrm>
            <a:off x="605465" y="2935157"/>
            <a:ext cx="3205259" cy="276999"/>
          </a:xfrm>
          <a:prstGeom prst="rect">
            <a:avLst/>
          </a:prstGeom>
          <a:solidFill>
            <a:schemeClr val="bg1">
              <a:lumMod val="95000"/>
            </a:schemeClr>
          </a:solidFill>
          <a:ln>
            <a:solidFill>
              <a:schemeClr val="bg1"/>
            </a:solidFill>
          </a:ln>
        </p:spPr>
        <p:txBody>
          <a:bodyPr wrap="square">
            <a:spAutoFit/>
          </a:bodyPr>
          <a:lstStyle/>
          <a:p>
            <a:r>
              <a:rPr lang="en-US" sz="1200" b="1" dirty="0">
                <a:latin typeface="Poppins Light" panose="00000400000000000000" pitchFamily="2" charset="0"/>
                <a:cs typeface="Poppins Light" panose="00000400000000000000" pitchFamily="2" charset="0"/>
              </a:rPr>
              <a:t>Plate Number</a:t>
            </a:r>
            <a:endParaRPr lang="en-US" sz="1200" dirty="0">
              <a:solidFill>
                <a:srgbClr val="FF0000"/>
              </a:solidFill>
              <a:latin typeface="Poppins Light" panose="00000400000000000000" pitchFamily="2" charset="0"/>
              <a:cs typeface="Poppins Light" panose="00000400000000000000" pitchFamily="2" charset="0"/>
            </a:endParaRPr>
          </a:p>
        </p:txBody>
      </p:sp>
      <p:pic>
        <p:nvPicPr>
          <p:cNvPr id="17" name="Picture 16" descr="A white bell with a black background&#10;&#10;Description automatically generated">
            <a:extLst>
              <a:ext uri="{FF2B5EF4-FFF2-40B4-BE49-F238E27FC236}">
                <a16:creationId xmlns:a16="http://schemas.microsoft.com/office/drawing/2014/main" id="{0FEBA019-7ACB-BE68-FAA4-A902D1DE923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37662" y="901789"/>
            <a:ext cx="274923" cy="274923"/>
          </a:xfrm>
          <a:prstGeom prst="rect">
            <a:avLst/>
          </a:prstGeom>
        </p:spPr>
      </p:pic>
      <p:pic>
        <p:nvPicPr>
          <p:cNvPr id="18" name="Picture 17" descr="A white camera with a circle in the center&#10;&#10;Description automatically generated">
            <a:extLst>
              <a:ext uri="{FF2B5EF4-FFF2-40B4-BE49-F238E27FC236}">
                <a16:creationId xmlns:a16="http://schemas.microsoft.com/office/drawing/2014/main" id="{B73CA9CD-460C-4F0B-0998-6DE81F3A3D5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67191" y="872733"/>
            <a:ext cx="351412" cy="351412"/>
          </a:xfrm>
          <a:prstGeom prst="rect">
            <a:avLst/>
          </a:prstGeom>
        </p:spPr>
      </p:pic>
      <p:sp>
        <p:nvSpPr>
          <p:cNvPr id="30" name="Rectangle: Rounded Corners 29">
            <a:extLst>
              <a:ext uri="{FF2B5EF4-FFF2-40B4-BE49-F238E27FC236}">
                <a16:creationId xmlns:a16="http://schemas.microsoft.com/office/drawing/2014/main" id="{DBECADB6-9747-9AAA-B666-227502F723B5}"/>
              </a:ext>
            </a:extLst>
          </p:cNvPr>
          <p:cNvSpPr/>
          <p:nvPr/>
        </p:nvSpPr>
        <p:spPr>
          <a:xfrm>
            <a:off x="620264" y="3185109"/>
            <a:ext cx="3215863" cy="287169"/>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FA1E9655-6DE9-79CF-15EC-E2C7F6A54456}"/>
              </a:ext>
            </a:extLst>
          </p:cNvPr>
          <p:cNvSpPr txBox="1"/>
          <p:nvPr/>
        </p:nvSpPr>
        <p:spPr>
          <a:xfrm>
            <a:off x="5010465" y="2015523"/>
            <a:ext cx="3687551" cy="1938992"/>
          </a:xfrm>
          <a:prstGeom prst="rect">
            <a:avLst/>
          </a:prstGeom>
          <a:solidFill>
            <a:schemeClr val="bg1"/>
          </a:solidFill>
        </p:spPr>
        <p:txBody>
          <a:bodyPr wrap="square">
            <a:spAutoFit/>
          </a:bodyPr>
          <a:lstStyle/>
          <a:p>
            <a:pPr algn="ctr"/>
            <a:r>
              <a:rPr lang="en-US" sz="4000" dirty="0"/>
              <a:t>Vehicle Registration Part ends Here</a:t>
            </a:r>
          </a:p>
        </p:txBody>
      </p:sp>
      <p:pic>
        <p:nvPicPr>
          <p:cNvPr id="68" name="Picture 67" descr="A white symbol with a plus sign&#10;&#10;Description automatically generated">
            <a:extLst>
              <a:ext uri="{FF2B5EF4-FFF2-40B4-BE49-F238E27FC236}">
                <a16:creationId xmlns:a16="http://schemas.microsoft.com/office/drawing/2014/main" id="{D561D50A-68C9-70D3-ED2E-B2EFD9F9B15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7242" y="2266150"/>
            <a:ext cx="615322" cy="615322"/>
          </a:xfrm>
          <a:prstGeom prst="rect">
            <a:avLst/>
          </a:prstGeom>
        </p:spPr>
      </p:pic>
      <p:sp>
        <p:nvSpPr>
          <p:cNvPr id="4" name="TextBox 3">
            <a:extLst>
              <a:ext uri="{FF2B5EF4-FFF2-40B4-BE49-F238E27FC236}">
                <a16:creationId xmlns:a16="http://schemas.microsoft.com/office/drawing/2014/main" id="{53E8E90E-46DA-5F32-0408-EC3442EDB0B0}"/>
              </a:ext>
            </a:extLst>
          </p:cNvPr>
          <p:cNvSpPr txBox="1"/>
          <p:nvPr/>
        </p:nvSpPr>
        <p:spPr>
          <a:xfrm>
            <a:off x="581448" y="5253730"/>
            <a:ext cx="3158947" cy="307777"/>
          </a:xfrm>
          <a:prstGeom prst="rect">
            <a:avLst/>
          </a:prstGeom>
          <a:solidFill>
            <a:schemeClr val="bg1"/>
          </a:solidFill>
          <a:ln>
            <a:solidFill>
              <a:schemeClr val="bg1">
                <a:lumMod val="50000"/>
              </a:schemeClr>
            </a:solidFill>
          </a:ln>
        </p:spPr>
        <p:txBody>
          <a:bodyPr wrap="square">
            <a:spAutoFit/>
          </a:bodyPr>
          <a:lstStyle/>
          <a:p>
            <a:r>
              <a:rPr lang="en-US" sz="1200" dirty="0">
                <a:latin typeface="Poppins" panose="00000500000000000000" pitchFamily="2" charset="0"/>
                <a:cs typeface="Poppins" panose="00000500000000000000" pitchFamily="2" charset="0"/>
              </a:rPr>
              <a:t>    </a:t>
            </a:r>
            <a:r>
              <a:rPr lang="en-US" sz="1400" dirty="0">
                <a:latin typeface="Poppins Light" panose="00000400000000000000" pitchFamily="2" charset="0"/>
                <a:cs typeface="Poppins Light" panose="00000400000000000000" pitchFamily="2" charset="0"/>
              </a:rPr>
              <a:t>No belt, no excuse.</a:t>
            </a:r>
            <a:endParaRPr lang="en-US" sz="900" dirty="0">
              <a:latin typeface="Poppins Light" panose="00000400000000000000" pitchFamily="2" charset="0"/>
              <a:cs typeface="Poppins Light" panose="00000400000000000000" pitchFamily="2" charset="0"/>
            </a:endParaRPr>
          </a:p>
        </p:txBody>
      </p:sp>
      <p:pic>
        <p:nvPicPr>
          <p:cNvPr id="15" name="Picture 14" descr="A close-up of a seat belt&#10;&#10;Description automatically generated">
            <a:extLst>
              <a:ext uri="{FF2B5EF4-FFF2-40B4-BE49-F238E27FC236}">
                <a16:creationId xmlns:a16="http://schemas.microsoft.com/office/drawing/2014/main" id="{58B78E5D-5E71-6FBC-B3E7-05A30546C9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23340" y="5309175"/>
            <a:ext cx="216916" cy="216916"/>
          </a:xfrm>
          <a:prstGeom prst="rect">
            <a:avLst/>
          </a:prstGeom>
        </p:spPr>
      </p:pic>
      <p:sp>
        <p:nvSpPr>
          <p:cNvPr id="16" name="Rectangle 15">
            <a:extLst>
              <a:ext uri="{FF2B5EF4-FFF2-40B4-BE49-F238E27FC236}">
                <a16:creationId xmlns:a16="http://schemas.microsoft.com/office/drawing/2014/main" id="{56F9E075-B7E5-E1E9-AC30-F689329411D2}"/>
              </a:ext>
            </a:extLst>
          </p:cNvPr>
          <p:cNvSpPr/>
          <p:nvPr/>
        </p:nvSpPr>
        <p:spPr>
          <a:xfrm>
            <a:off x="610465" y="3213169"/>
            <a:ext cx="3183006" cy="246221"/>
          </a:xfrm>
          <a:prstGeom prst="rect">
            <a:avLst/>
          </a:prstGeom>
          <a:solidFill>
            <a:schemeClr val="bg1">
              <a:lumMod val="50000"/>
            </a:schemeClr>
          </a:solidFill>
          <a:ln>
            <a:solidFill>
              <a:schemeClr val="bg1"/>
            </a:solidFill>
          </a:ln>
        </p:spPr>
        <p:txBody>
          <a:bodyPr wrap="square">
            <a:spAutoFit/>
          </a:bodyPr>
          <a:lstStyle/>
          <a:p>
            <a:r>
              <a:rPr lang="en-US" sz="1000" dirty="0">
                <a:solidFill>
                  <a:schemeClr val="bg1"/>
                </a:solidFill>
                <a:latin typeface="Poppins Light" panose="00000400000000000000" pitchFamily="2" charset="0"/>
                <a:cs typeface="Poppins Light" panose="00000400000000000000" pitchFamily="2" charset="0"/>
              </a:rPr>
              <a:t>Digits in English</a:t>
            </a:r>
            <a:r>
              <a:rPr lang="en-US" sz="1000" dirty="0">
                <a:solidFill>
                  <a:srgbClr val="FF0000"/>
                </a:solidFill>
                <a:latin typeface="Poppins Light" panose="00000400000000000000" pitchFamily="2" charset="0"/>
                <a:cs typeface="Poppins Light" panose="00000400000000000000" pitchFamily="2" charset="0"/>
              </a:rPr>
              <a:t> *</a:t>
            </a:r>
            <a:r>
              <a:rPr lang="en-US" sz="1000" b="1" dirty="0">
                <a:solidFill>
                  <a:schemeClr val="bg1"/>
                </a:solidFill>
                <a:latin typeface="Poppins Light" panose="00000400000000000000" pitchFamily="2" charset="0"/>
                <a:cs typeface="Poppins Light" panose="00000400000000000000" pitchFamily="2" charset="0"/>
              </a:rPr>
              <a:t> </a:t>
            </a:r>
          </a:p>
        </p:txBody>
      </p:sp>
      <p:sp>
        <p:nvSpPr>
          <p:cNvPr id="32" name="Rectangle: Rounded Corners 31">
            <a:extLst>
              <a:ext uri="{FF2B5EF4-FFF2-40B4-BE49-F238E27FC236}">
                <a16:creationId xmlns:a16="http://schemas.microsoft.com/office/drawing/2014/main" id="{D04A68E2-0CDD-A476-0C73-3CB391AC0968}"/>
              </a:ext>
            </a:extLst>
          </p:cNvPr>
          <p:cNvSpPr/>
          <p:nvPr/>
        </p:nvSpPr>
        <p:spPr>
          <a:xfrm>
            <a:off x="611530" y="3509984"/>
            <a:ext cx="3207660" cy="287169"/>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2731550-E065-7E4F-EFE1-A626F32BB0C7}"/>
              </a:ext>
            </a:extLst>
          </p:cNvPr>
          <p:cNvSpPr/>
          <p:nvPr/>
        </p:nvSpPr>
        <p:spPr>
          <a:xfrm>
            <a:off x="640662" y="3543892"/>
            <a:ext cx="3183006" cy="246221"/>
          </a:xfrm>
          <a:prstGeom prst="rect">
            <a:avLst/>
          </a:prstGeom>
          <a:solidFill>
            <a:schemeClr val="bg1">
              <a:lumMod val="50000"/>
            </a:schemeClr>
          </a:solidFill>
          <a:ln>
            <a:solidFill>
              <a:schemeClr val="bg1"/>
            </a:solidFill>
          </a:ln>
        </p:spPr>
        <p:txBody>
          <a:bodyPr wrap="square">
            <a:spAutoFit/>
          </a:bodyPr>
          <a:lstStyle/>
          <a:p>
            <a:r>
              <a:rPr lang="en-US" sz="1000" dirty="0">
                <a:solidFill>
                  <a:schemeClr val="bg1"/>
                </a:solidFill>
                <a:latin typeface="Poppins Light" panose="00000400000000000000" pitchFamily="2" charset="0"/>
                <a:cs typeface="Poppins Light" panose="00000400000000000000" pitchFamily="2" charset="0"/>
              </a:rPr>
              <a:t>Digits in Arabic</a:t>
            </a:r>
            <a:r>
              <a:rPr lang="en-US" sz="1000" dirty="0">
                <a:solidFill>
                  <a:srgbClr val="FF0000"/>
                </a:solidFill>
                <a:latin typeface="Poppins Light" panose="00000400000000000000" pitchFamily="2" charset="0"/>
                <a:cs typeface="Poppins Light" panose="00000400000000000000" pitchFamily="2" charset="0"/>
              </a:rPr>
              <a:t> *</a:t>
            </a:r>
            <a:r>
              <a:rPr lang="en-US" sz="1000" dirty="0">
                <a:solidFill>
                  <a:schemeClr val="bg1"/>
                </a:solidFill>
                <a:latin typeface="Poppins Light" panose="00000400000000000000" pitchFamily="2" charset="0"/>
                <a:cs typeface="Poppins Light" panose="00000400000000000000" pitchFamily="2" charset="0"/>
              </a:rPr>
              <a:t>            </a:t>
            </a:r>
          </a:p>
        </p:txBody>
      </p:sp>
      <p:sp>
        <p:nvSpPr>
          <p:cNvPr id="34" name="Rectangle 33">
            <a:extLst>
              <a:ext uri="{FF2B5EF4-FFF2-40B4-BE49-F238E27FC236}">
                <a16:creationId xmlns:a16="http://schemas.microsoft.com/office/drawing/2014/main" id="{48473A8B-3CE8-4291-68F7-00DC5D60C597}"/>
              </a:ext>
            </a:extLst>
          </p:cNvPr>
          <p:cNvSpPr/>
          <p:nvPr/>
        </p:nvSpPr>
        <p:spPr>
          <a:xfrm>
            <a:off x="611978" y="3837540"/>
            <a:ext cx="3183006" cy="246221"/>
          </a:xfrm>
          <a:prstGeom prst="rect">
            <a:avLst/>
          </a:prstGeom>
          <a:solidFill>
            <a:schemeClr val="bg1">
              <a:lumMod val="50000"/>
            </a:schemeClr>
          </a:solidFill>
          <a:ln>
            <a:solidFill>
              <a:schemeClr val="bg1"/>
            </a:solidFill>
          </a:ln>
        </p:spPr>
        <p:txBody>
          <a:bodyPr wrap="square">
            <a:spAutoFit/>
          </a:bodyPr>
          <a:lstStyle/>
          <a:p>
            <a:r>
              <a:rPr lang="en-US" sz="1000" dirty="0">
                <a:solidFill>
                  <a:schemeClr val="bg1"/>
                </a:solidFill>
                <a:latin typeface="Poppins Light" panose="00000400000000000000" pitchFamily="2" charset="0"/>
                <a:cs typeface="Poppins Light" panose="00000400000000000000" pitchFamily="2" charset="0"/>
              </a:rPr>
              <a:t>Alphabets in English</a:t>
            </a:r>
            <a:r>
              <a:rPr lang="en-US" sz="1000" dirty="0">
                <a:solidFill>
                  <a:srgbClr val="FF0000"/>
                </a:solidFill>
                <a:latin typeface="Poppins Light" panose="00000400000000000000" pitchFamily="2" charset="0"/>
                <a:cs typeface="Poppins Light" panose="00000400000000000000" pitchFamily="2" charset="0"/>
              </a:rPr>
              <a:t> *</a:t>
            </a:r>
            <a:r>
              <a:rPr lang="en-US" sz="1000" dirty="0">
                <a:solidFill>
                  <a:schemeClr val="bg1"/>
                </a:solidFill>
                <a:latin typeface="Poppins Light" panose="00000400000000000000" pitchFamily="2" charset="0"/>
                <a:cs typeface="Poppins Light" panose="00000400000000000000" pitchFamily="2" charset="0"/>
              </a:rPr>
              <a:t> </a:t>
            </a:r>
          </a:p>
        </p:txBody>
      </p:sp>
      <p:sp>
        <p:nvSpPr>
          <p:cNvPr id="35" name="Rectangle 34">
            <a:extLst>
              <a:ext uri="{FF2B5EF4-FFF2-40B4-BE49-F238E27FC236}">
                <a16:creationId xmlns:a16="http://schemas.microsoft.com/office/drawing/2014/main" id="{398EB4C7-84B0-7610-969D-DF410A2978E5}"/>
              </a:ext>
            </a:extLst>
          </p:cNvPr>
          <p:cNvSpPr/>
          <p:nvPr/>
        </p:nvSpPr>
        <p:spPr>
          <a:xfrm>
            <a:off x="631254" y="4122133"/>
            <a:ext cx="3183006" cy="246221"/>
          </a:xfrm>
          <a:prstGeom prst="rect">
            <a:avLst/>
          </a:prstGeom>
          <a:solidFill>
            <a:schemeClr val="bg1">
              <a:lumMod val="50000"/>
            </a:schemeClr>
          </a:solidFill>
          <a:ln>
            <a:solidFill>
              <a:schemeClr val="bg1"/>
            </a:solidFill>
          </a:ln>
        </p:spPr>
        <p:txBody>
          <a:bodyPr wrap="square">
            <a:spAutoFit/>
          </a:bodyPr>
          <a:lstStyle/>
          <a:p>
            <a:r>
              <a:rPr lang="en-US" sz="1000" dirty="0">
                <a:solidFill>
                  <a:schemeClr val="bg1"/>
                </a:solidFill>
                <a:latin typeface="Poppins Light" panose="00000400000000000000" pitchFamily="2" charset="0"/>
                <a:cs typeface="Poppins Light" panose="00000400000000000000" pitchFamily="2" charset="0"/>
              </a:rPr>
              <a:t>Alphabets in Arabic</a:t>
            </a:r>
            <a:r>
              <a:rPr lang="en-US" sz="1000" dirty="0">
                <a:solidFill>
                  <a:srgbClr val="FF0000"/>
                </a:solidFill>
                <a:latin typeface="Poppins Light" panose="00000400000000000000" pitchFamily="2" charset="0"/>
                <a:cs typeface="Poppins Light" panose="00000400000000000000" pitchFamily="2" charset="0"/>
              </a:rPr>
              <a:t> *</a:t>
            </a:r>
            <a:r>
              <a:rPr lang="en-US" sz="1000" dirty="0">
                <a:solidFill>
                  <a:schemeClr val="bg1"/>
                </a:solidFill>
                <a:latin typeface="Poppins Light" panose="00000400000000000000" pitchFamily="2" charset="0"/>
                <a:cs typeface="Poppins Light" panose="00000400000000000000" pitchFamily="2" charset="0"/>
              </a:rPr>
              <a:t>                </a:t>
            </a:r>
          </a:p>
        </p:txBody>
      </p:sp>
      <p:sp>
        <p:nvSpPr>
          <p:cNvPr id="38" name="TextBox 37">
            <a:extLst>
              <a:ext uri="{FF2B5EF4-FFF2-40B4-BE49-F238E27FC236}">
                <a16:creationId xmlns:a16="http://schemas.microsoft.com/office/drawing/2014/main" id="{B53CF631-932A-87B9-EEB5-2E61F9A3E5C4}"/>
              </a:ext>
            </a:extLst>
          </p:cNvPr>
          <p:cNvSpPr txBox="1"/>
          <p:nvPr/>
        </p:nvSpPr>
        <p:spPr>
          <a:xfrm>
            <a:off x="2674822" y="4094463"/>
            <a:ext cx="450337" cy="369332"/>
          </a:xfrm>
          <a:prstGeom prst="rect">
            <a:avLst/>
          </a:prstGeom>
          <a:noFill/>
        </p:spPr>
        <p:txBody>
          <a:bodyPr wrap="square">
            <a:spAutoFit/>
          </a:bodyPr>
          <a:lstStyle/>
          <a:p>
            <a:r>
              <a:rPr lang="en-US" b="1" dirty="0">
                <a:solidFill>
                  <a:schemeClr val="bg1"/>
                </a:solidFill>
                <a:latin typeface="Poppins" panose="00000500000000000000" pitchFamily="2" charset="0"/>
                <a:cs typeface="Poppins" panose="00000500000000000000" pitchFamily="2" charset="0"/>
              </a:rPr>
              <a:t>١</a:t>
            </a:r>
            <a:r>
              <a:rPr lang="en-US" b="1" dirty="0">
                <a:latin typeface="Poppins Light" panose="00000400000000000000" pitchFamily="2" charset="0"/>
                <a:cs typeface="Poppins Light" panose="00000400000000000000" pitchFamily="2" charset="0"/>
              </a:rPr>
              <a:t>  </a:t>
            </a:r>
          </a:p>
        </p:txBody>
      </p:sp>
      <p:sp>
        <p:nvSpPr>
          <p:cNvPr id="40" name="TextBox 39">
            <a:extLst>
              <a:ext uri="{FF2B5EF4-FFF2-40B4-BE49-F238E27FC236}">
                <a16:creationId xmlns:a16="http://schemas.microsoft.com/office/drawing/2014/main" id="{CC493D93-9196-4A6F-6119-31359F6E8D4F}"/>
              </a:ext>
            </a:extLst>
          </p:cNvPr>
          <p:cNvSpPr txBox="1"/>
          <p:nvPr/>
        </p:nvSpPr>
        <p:spPr>
          <a:xfrm>
            <a:off x="2889142" y="4039018"/>
            <a:ext cx="360029" cy="369332"/>
          </a:xfrm>
          <a:prstGeom prst="rect">
            <a:avLst/>
          </a:prstGeom>
          <a:noFill/>
        </p:spPr>
        <p:txBody>
          <a:bodyPr wrap="square">
            <a:spAutoFit/>
          </a:bodyPr>
          <a:lstStyle/>
          <a:p>
            <a:r>
              <a:rPr lang="ar-SA" b="1" i="0" dirty="0">
                <a:solidFill>
                  <a:schemeClr val="bg1"/>
                </a:solidFill>
                <a:effectLst/>
                <a:latin typeface="Poppins" panose="00000500000000000000" pitchFamily="2" charset="0"/>
              </a:rPr>
              <a:t>ب</a:t>
            </a:r>
            <a:endParaRPr lang="en-US" sz="2800" b="1" dirty="0">
              <a:solidFill>
                <a:schemeClr val="bg1"/>
              </a:solidFill>
              <a:latin typeface="Poppins" panose="00000500000000000000" pitchFamily="2" charset="0"/>
              <a:cs typeface="Poppins" panose="00000500000000000000" pitchFamily="2" charset="0"/>
            </a:endParaRPr>
          </a:p>
        </p:txBody>
      </p:sp>
      <p:sp>
        <p:nvSpPr>
          <p:cNvPr id="56" name="TextBox 55">
            <a:extLst>
              <a:ext uri="{FF2B5EF4-FFF2-40B4-BE49-F238E27FC236}">
                <a16:creationId xmlns:a16="http://schemas.microsoft.com/office/drawing/2014/main" id="{7A34C7F5-3D53-848F-9958-404DDA6D192A}"/>
              </a:ext>
            </a:extLst>
          </p:cNvPr>
          <p:cNvSpPr txBox="1"/>
          <p:nvPr/>
        </p:nvSpPr>
        <p:spPr>
          <a:xfrm>
            <a:off x="3102397" y="4026808"/>
            <a:ext cx="360029" cy="369332"/>
          </a:xfrm>
          <a:prstGeom prst="rect">
            <a:avLst/>
          </a:prstGeom>
          <a:noFill/>
        </p:spPr>
        <p:txBody>
          <a:bodyPr wrap="square">
            <a:spAutoFit/>
          </a:bodyPr>
          <a:lstStyle/>
          <a:p>
            <a:r>
              <a:rPr lang="ar-SA" b="0" i="0" dirty="0">
                <a:solidFill>
                  <a:schemeClr val="bg1"/>
                </a:solidFill>
                <a:effectLst/>
                <a:latin typeface="Poppins" panose="00000500000000000000" pitchFamily="2" charset="0"/>
              </a:rPr>
              <a:t>ح</a:t>
            </a:r>
            <a:endParaRPr lang="en-US" dirty="0">
              <a:solidFill>
                <a:schemeClr val="bg1"/>
              </a:solidFill>
              <a:latin typeface="Poppins" panose="00000500000000000000" pitchFamily="2" charset="0"/>
              <a:cs typeface="Poppins" panose="00000500000000000000" pitchFamily="2" charset="0"/>
            </a:endParaRPr>
          </a:p>
        </p:txBody>
      </p:sp>
      <p:sp>
        <p:nvSpPr>
          <p:cNvPr id="59" name="Rectangle: Rounded Corners 58">
            <a:extLst>
              <a:ext uri="{FF2B5EF4-FFF2-40B4-BE49-F238E27FC236}">
                <a16:creationId xmlns:a16="http://schemas.microsoft.com/office/drawing/2014/main" id="{FE225B41-86D8-0457-E1E6-70985770D8E3}"/>
              </a:ext>
            </a:extLst>
          </p:cNvPr>
          <p:cNvSpPr/>
          <p:nvPr/>
        </p:nvSpPr>
        <p:spPr>
          <a:xfrm>
            <a:off x="1411156" y="4985780"/>
            <a:ext cx="1466520" cy="194110"/>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oppins Light" panose="00000400000000000000" pitchFamily="2" charset="0"/>
                <a:cs typeface="Poppins Light" panose="00000400000000000000" pitchFamily="2" charset="0"/>
              </a:rPr>
              <a:t>Accept and Save</a:t>
            </a:r>
          </a:p>
        </p:txBody>
      </p:sp>
      <p:sp>
        <p:nvSpPr>
          <p:cNvPr id="65" name="TextBox 64">
            <a:extLst>
              <a:ext uri="{FF2B5EF4-FFF2-40B4-BE49-F238E27FC236}">
                <a16:creationId xmlns:a16="http://schemas.microsoft.com/office/drawing/2014/main" id="{B32BC4AB-3095-7EB5-CD3B-C7193FF51592}"/>
              </a:ext>
            </a:extLst>
          </p:cNvPr>
          <p:cNvSpPr txBox="1"/>
          <p:nvPr/>
        </p:nvSpPr>
        <p:spPr>
          <a:xfrm>
            <a:off x="3209688" y="4046841"/>
            <a:ext cx="298116" cy="400110"/>
          </a:xfrm>
          <a:prstGeom prst="rect">
            <a:avLst/>
          </a:prstGeom>
          <a:noFill/>
        </p:spPr>
        <p:txBody>
          <a:bodyPr wrap="square">
            <a:spAutoFit/>
          </a:bodyPr>
          <a:lstStyle/>
          <a:p>
            <a:r>
              <a:rPr lang="en-US" sz="2000" dirty="0">
                <a:solidFill>
                  <a:schemeClr val="bg1"/>
                </a:solidFill>
                <a:latin typeface="Poppins" panose="00000500000000000000" pitchFamily="2" charset="0"/>
                <a:cs typeface="Poppins" panose="00000500000000000000" pitchFamily="2" charset="0"/>
              </a:rPr>
              <a:t>د</a:t>
            </a:r>
          </a:p>
        </p:txBody>
      </p:sp>
      <p:cxnSp>
        <p:nvCxnSpPr>
          <p:cNvPr id="74" name="Straight Connector 73">
            <a:extLst>
              <a:ext uri="{FF2B5EF4-FFF2-40B4-BE49-F238E27FC236}">
                <a16:creationId xmlns:a16="http://schemas.microsoft.com/office/drawing/2014/main" id="{59A1ED82-C9B1-A1B6-A69E-AEEEA259B23C}"/>
              </a:ext>
            </a:extLst>
          </p:cNvPr>
          <p:cNvCxnSpPr>
            <a:cxnSpLocks/>
          </p:cNvCxnSpPr>
          <p:nvPr/>
        </p:nvCxnSpPr>
        <p:spPr>
          <a:xfrm>
            <a:off x="2069757" y="3222350"/>
            <a:ext cx="0" cy="25391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7651001-51DC-194C-3B0B-424C20339B87}"/>
              </a:ext>
            </a:extLst>
          </p:cNvPr>
          <p:cNvCxnSpPr/>
          <p:nvPr/>
        </p:nvCxnSpPr>
        <p:spPr>
          <a:xfrm>
            <a:off x="2069757" y="3552425"/>
            <a:ext cx="0" cy="2308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DF7CC6D-ACFE-6DE9-3CC5-17168E5E5434}"/>
              </a:ext>
            </a:extLst>
          </p:cNvPr>
          <p:cNvCxnSpPr/>
          <p:nvPr/>
        </p:nvCxnSpPr>
        <p:spPr>
          <a:xfrm>
            <a:off x="2068588" y="3845081"/>
            <a:ext cx="0" cy="2308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5C1396-70A4-0E3D-00BA-AFCA82F801C9}"/>
              </a:ext>
            </a:extLst>
          </p:cNvPr>
          <p:cNvCxnSpPr/>
          <p:nvPr/>
        </p:nvCxnSpPr>
        <p:spPr>
          <a:xfrm>
            <a:off x="2061879" y="4144051"/>
            <a:ext cx="0" cy="2308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C89260D9-1098-FB7E-0548-CD75B80F0AA6}"/>
              </a:ext>
            </a:extLst>
          </p:cNvPr>
          <p:cNvSpPr txBox="1"/>
          <p:nvPr/>
        </p:nvSpPr>
        <p:spPr>
          <a:xfrm>
            <a:off x="2713174" y="3160274"/>
            <a:ext cx="913096" cy="369332"/>
          </a:xfrm>
          <a:prstGeom prst="rect">
            <a:avLst/>
          </a:prstGeom>
          <a:noFill/>
        </p:spPr>
        <p:txBody>
          <a:bodyPr wrap="square">
            <a:spAutoFit/>
          </a:bodyPr>
          <a:lstStyle/>
          <a:p>
            <a:r>
              <a:rPr lang="en-US" sz="1800" b="1" dirty="0">
                <a:solidFill>
                  <a:schemeClr val="bg1"/>
                </a:solidFill>
                <a:latin typeface="Poppins Light" panose="00000400000000000000" pitchFamily="2" charset="0"/>
                <a:cs typeface="Poppins Light" panose="00000400000000000000" pitchFamily="2" charset="0"/>
              </a:rPr>
              <a:t>1 2 3 4 </a:t>
            </a:r>
            <a:endParaRPr lang="en-US" b="1" dirty="0">
              <a:solidFill>
                <a:schemeClr val="bg1"/>
              </a:solidFill>
            </a:endParaRPr>
          </a:p>
        </p:txBody>
      </p:sp>
      <p:sp>
        <p:nvSpPr>
          <p:cNvPr id="81" name="TextBox 80">
            <a:extLst>
              <a:ext uri="{FF2B5EF4-FFF2-40B4-BE49-F238E27FC236}">
                <a16:creationId xmlns:a16="http://schemas.microsoft.com/office/drawing/2014/main" id="{4722B1FB-1499-2D68-992B-47F9F749946A}"/>
              </a:ext>
            </a:extLst>
          </p:cNvPr>
          <p:cNvSpPr txBox="1"/>
          <p:nvPr/>
        </p:nvSpPr>
        <p:spPr>
          <a:xfrm>
            <a:off x="2680126" y="3492849"/>
            <a:ext cx="913096" cy="369332"/>
          </a:xfrm>
          <a:prstGeom prst="rect">
            <a:avLst/>
          </a:prstGeom>
          <a:noFill/>
        </p:spPr>
        <p:txBody>
          <a:bodyPr wrap="square">
            <a:spAutoFit/>
          </a:bodyPr>
          <a:lstStyle/>
          <a:p>
            <a:r>
              <a:rPr lang="en-US" b="1" i="0" dirty="0">
                <a:solidFill>
                  <a:schemeClr val="bg1"/>
                </a:solidFill>
                <a:effectLst/>
                <a:latin typeface="Poppins" panose="00000500000000000000" pitchFamily="2" charset="0"/>
                <a:cs typeface="Poppins" panose="00000500000000000000" pitchFamily="2" charset="0"/>
              </a:rPr>
              <a:t>١ ٢  ٣ ٤</a:t>
            </a:r>
            <a:endParaRPr lang="en-US" b="1" dirty="0">
              <a:solidFill>
                <a:schemeClr val="bg1"/>
              </a:solidFill>
              <a:latin typeface="Poppins" panose="00000500000000000000" pitchFamily="2" charset="0"/>
              <a:cs typeface="Poppins" panose="00000500000000000000" pitchFamily="2" charset="0"/>
            </a:endParaRPr>
          </a:p>
        </p:txBody>
      </p:sp>
      <p:sp>
        <p:nvSpPr>
          <p:cNvPr id="82" name="TextBox 81">
            <a:extLst>
              <a:ext uri="{FF2B5EF4-FFF2-40B4-BE49-F238E27FC236}">
                <a16:creationId xmlns:a16="http://schemas.microsoft.com/office/drawing/2014/main" id="{8A315733-F1CB-2361-EE22-B8260BB7E028}"/>
              </a:ext>
            </a:extLst>
          </p:cNvPr>
          <p:cNvSpPr txBox="1"/>
          <p:nvPr/>
        </p:nvSpPr>
        <p:spPr>
          <a:xfrm>
            <a:off x="2687631" y="3782594"/>
            <a:ext cx="1010016" cy="338554"/>
          </a:xfrm>
          <a:prstGeom prst="rect">
            <a:avLst/>
          </a:prstGeom>
          <a:noFill/>
        </p:spPr>
        <p:txBody>
          <a:bodyPr wrap="square">
            <a:spAutoFit/>
          </a:bodyPr>
          <a:lstStyle/>
          <a:p>
            <a:r>
              <a:rPr lang="en-US" sz="1600" b="1" dirty="0">
                <a:solidFill>
                  <a:schemeClr val="bg1"/>
                </a:solidFill>
                <a:latin typeface="Poppins Light" panose="00000400000000000000" pitchFamily="2" charset="0"/>
                <a:cs typeface="Poppins Light" panose="00000400000000000000" pitchFamily="2" charset="0"/>
              </a:rPr>
              <a:t>A B J D</a:t>
            </a:r>
            <a:endParaRPr lang="en-US" sz="1600" dirty="0">
              <a:solidFill>
                <a:schemeClr val="bg1"/>
              </a:solidFill>
            </a:endParaRPr>
          </a:p>
        </p:txBody>
      </p:sp>
      <p:grpSp>
        <p:nvGrpSpPr>
          <p:cNvPr id="3" name="Group 2">
            <a:extLst>
              <a:ext uri="{FF2B5EF4-FFF2-40B4-BE49-F238E27FC236}">
                <a16:creationId xmlns:a16="http://schemas.microsoft.com/office/drawing/2014/main" id="{7BA6A8A4-F83B-0642-0940-8923732CA051}"/>
              </a:ext>
            </a:extLst>
          </p:cNvPr>
          <p:cNvGrpSpPr/>
          <p:nvPr/>
        </p:nvGrpSpPr>
        <p:grpSpPr>
          <a:xfrm>
            <a:off x="1334895" y="4397434"/>
            <a:ext cx="1594366" cy="548955"/>
            <a:chOff x="5328394" y="3732226"/>
            <a:chExt cx="1594366" cy="548955"/>
          </a:xfrm>
        </p:grpSpPr>
        <p:sp>
          <p:nvSpPr>
            <p:cNvPr id="210" name="Rectangle: Rounded Corners 209">
              <a:extLst>
                <a:ext uri="{FF2B5EF4-FFF2-40B4-BE49-F238E27FC236}">
                  <a16:creationId xmlns:a16="http://schemas.microsoft.com/office/drawing/2014/main" id="{1498CE1D-F325-5942-C7AE-28C5E0E7C9D7}"/>
                </a:ext>
              </a:extLst>
            </p:cNvPr>
            <p:cNvSpPr/>
            <p:nvPr/>
          </p:nvSpPr>
          <p:spPr>
            <a:xfrm>
              <a:off x="5383720" y="3737636"/>
              <a:ext cx="1539040" cy="526292"/>
            </a:xfrm>
            <a:prstGeom prst="roundRect">
              <a:avLst/>
            </a:prstGeom>
            <a:solidFill>
              <a:schemeClr val="bg1">
                <a:lumMod val="9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1" name="Straight Connector 210">
              <a:extLst>
                <a:ext uri="{FF2B5EF4-FFF2-40B4-BE49-F238E27FC236}">
                  <a16:creationId xmlns:a16="http://schemas.microsoft.com/office/drawing/2014/main" id="{AC89C947-A83A-1494-FD76-BE17D12AF204}"/>
                </a:ext>
              </a:extLst>
            </p:cNvPr>
            <p:cNvCxnSpPr>
              <a:cxnSpLocks/>
              <a:stCxn id="210" idx="1"/>
            </p:cNvCxnSpPr>
            <p:nvPr/>
          </p:nvCxnSpPr>
          <p:spPr>
            <a:xfrm flipV="1">
              <a:off x="5383720" y="3985957"/>
              <a:ext cx="1334645" cy="148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F8A2C92C-E1CA-635B-79F9-7C17B91BABB0}"/>
                </a:ext>
              </a:extLst>
            </p:cNvPr>
            <p:cNvCxnSpPr>
              <a:cxnSpLocks/>
            </p:cNvCxnSpPr>
            <p:nvPr/>
          </p:nvCxnSpPr>
          <p:spPr>
            <a:xfrm>
              <a:off x="6722415" y="3786122"/>
              <a:ext cx="0" cy="399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7FAEA0E9-35F5-D05D-91C6-379D6F33EFCB}"/>
                </a:ext>
              </a:extLst>
            </p:cNvPr>
            <p:cNvCxnSpPr/>
            <p:nvPr/>
          </p:nvCxnSpPr>
          <p:spPr>
            <a:xfrm>
              <a:off x="6056717" y="3786122"/>
              <a:ext cx="0" cy="3996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E7FF3326-63D3-C2A6-816B-0551E5222E6C}"/>
                </a:ext>
              </a:extLst>
            </p:cNvPr>
            <p:cNvSpPr txBox="1"/>
            <p:nvPr/>
          </p:nvSpPr>
          <p:spPr>
            <a:xfrm>
              <a:off x="5356148" y="3922444"/>
              <a:ext cx="785167" cy="338554"/>
            </a:xfrm>
            <a:prstGeom prst="rect">
              <a:avLst/>
            </a:prstGeom>
            <a:noFill/>
          </p:spPr>
          <p:txBody>
            <a:bodyPr wrap="square">
              <a:spAutoFit/>
            </a:bodyPr>
            <a:lstStyle/>
            <a:p>
              <a:r>
                <a:rPr lang="en-US" sz="1600" b="0" i="0" dirty="0">
                  <a:solidFill>
                    <a:srgbClr val="212529"/>
                  </a:solidFill>
                  <a:effectLst/>
                  <a:latin typeface="-apple-system"/>
                </a:rPr>
                <a:t>1 2 3 4</a:t>
              </a:r>
              <a:endParaRPr lang="en-US" sz="1600" dirty="0"/>
            </a:p>
          </p:txBody>
        </p:sp>
        <p:sp>
          <p:nvSpPr>
            <p:cNvPr id="217" name="TextBox 216">
              <a:extLst>
                <a:ext uri="{FF2B5EF4-FFF2-40B4-BE49-F238E27FC236}">
                  <a16:creationId xmlns:a16="http://schemas.microsoft.com/office/drawing/2014/main" id="{32354EE2-6D39-88C7-750F-781038AADF9B}"/>
                </a:ext>
              </a:extLst>
            </p:cNvPr>
            <p:cNvSpPr txBox="1"/>
            <p:nvPr/>
          </p:nvSpPr>
          <p:spPr>
            <a:xfrm>
              <a:off x="6063176" y="3942627"/>
              <a:ext cx="360029" cy="338554"/>
            </a:xfrm>
            <a:prstGeom prst="rect">
              <a:avLst/>
            </a:prstGeom>
            <a:noFill/>
          </p:spPr>
          <p:txBody>
            <a:bodyPr wrap="square">
              <a:spAutoFit/>
            </a:bodyPr>
            <a:lstStyle/>
            <a:p>
              <a:r>
                <a:rPr lang="en-US" sz="1600" dirty="0"/>
                <a:t>A</a:t>
              </a:r>
            </a:p>
          </p:txBody>
        </p:sp>
        <p:sp>
          <p:nvSpPr>
            <p:cNvPr id="218" name="TextBox 217">
              <a:extLst>
                <a:ext uri="{FF2B5EF4-FFF2-40B4-BE49-F238E27FC236}">
                  <a16:creationId xmlns:a16="http://schemas.microsoft.com/office/drawing/2014/main" id="{FD464333-06E9-233E-54C7-0C2487A31219}"/>
                </a:ext>
              </a:extLst>
            </p:cNvPr>
            <p:cNvSpPr txBox="1"/>
            <p:nvPr/>
          </p:nvSpPr>
          <p:spPr>
            <a:xfrm>
              <a:off x="6252521" y="3938644"/>
              <a:ext cx="360029" cy="338554"/>
            </a:xfrm>
            <a:prstGeom prst="rect">
              <a:avLst/>
            </a:prstGeom>
            <a:noFill/>
          </p:spPr>
          <p:txBody>
            <a:bodyPr wrap="square">
              <a:spAutoFit/>
            </a:bodyPr>
            <a:lstStyle/>
            <a:p>
              <a:r>
                <a:rPr lang="en-US" sz="1600" dirty="0"/>
                <a:t>A</a:t>
              </a:r>
            </a:p>
          </p:txBody>
        </p:sp>
        <p:sp>
          <p:nvSpPr>
            <p:cNvPr id="219" name="TextBox 218">
              <a:extLst>
                <a:ext uri="{FF2B5EF4-FFF2-40B4-BE49-F238E27FC236}">
                  <a16:creationId xmlns:a16="http://schemas.microsoft.com/office/drawing/2014/main" id="{957A12B6-00F9-861A-C179-C5D269E4D81D}"/>
                </a:ext>
              </a:extLst>
            </p:cNvPr>
            <p:cNvSpPr txBox="1"/>
            <p:nvPr/>
          </p:nvSpPr>
          <p:spPr>
            <a:xfrm>
              <a:off x="6432508" y="3938644"/>
              <a:ext cx="360029" cy="338554"/>
            </a:xfrm>
            <a:prstGeom prst="rect">
              <a:avLst/>
            </a:prstGeom>
            <a:noFill/>
          </p:spPr>
          <p:txBody>
            <a:bodyPr wrap="square">
              <a:spAutoFit/>
            </a:bodyPr>
            <a:lstStyle/>
            <a:p>
              <a:r>
                <a:rPr lang="en-US" sz="1600" dirty="0"/>
                <a:t>A</a:t>
              </a:r>
            </a:p>
          </p:txBody>
        </p:sp>
        <p:sp>
          <p:nvSpPr>
            <p:cNvPr id="220" name="TextBox 219">
              <a:extLst>
                <a:ext uri="{FF2B5EF4-FFF2-40B4-BE49-F238E27FC236}">
                  <a16:creationId xmlns:a16="http://schemas.microsoft.com/office/drawing/2014/main" id="{15D65A79-0986-CD18-1B43-F46AC1A51F01}"/>
                </a:ext>
              </a:extLst>
            </p:cNvPr>
            <p:cNvSpPr txBox="1"/>
            <p:nvPr/>
          </p:nvSpPr>
          <p:spPr>
            <a:xfrm>
              <a:off x="6038262" y="3768477"/>
              <a:ext cx="360029" cy="338554"/>
            </a:xfrm>
            <a:prstGeom prst="rect">
              <a:avLst/>
            </a:prstGeom>
            <a:noFill/>
          </p:spPr>
          <p:txBody>
            <a:bodyPr wrap="square">
              <a:spAutoFit/>
            </a:bodyPr>
            <a:lstStyle/>
            <a:p>
              <a:r>
                <a:rPr lang="en-US" sz="1600" b="0" i="0" dirty="0">
                  <a:solidFill>
                    <a:srgbClr val="212529"/>
                  </a:solidFill>
                  <a:effectLst/>
                  <a:latin typeface="-apple-system"/>
                </a:rPr>
                <a:t>١</a:t>
              </a:r>
              <a:endParaRPr lang="en-US" sz="1600" dirty="0"/>
            </a:p>
          </p:txBody>
        </p:sp>
        <p:sp>
          <p:nvSpPr>
            <p:cNvPr id="221" name="TextBox 220">
              <a:extLst>
                <a:ext uri="{FF2B5EF4-FFF2-40B4-BE49-F238E27FC236}">
                  <a16:creationId xmlns:a16="http://schemas.microsoft.com/office/drawing/2014/main" id="{CE28C145-E6D9-4508-33A9-D2EEA5FF98E1}"/>
                </a:ext>
              </a:extLst>
            </p:cNvPr>
            <p:cNvSpPr txBox="1"/>
            <p:nvPr/>
          </p:nvSpPr>
          <p:spPr>
            <a:xfrm>
              <a:off x="6220853" y="3754944"/>
              <a:ext cx="360029" cy="338554"/>
            </a:xfrm>
            <a:prstGeom prst="rect">
              <a:avLst/>
            </a:prstGeom>
            <a:noFill/>
          </p:spPr>
          <p:txBody>
            <a:bodyPr wrap="square">
              <a:spAutoFit/>
            </a:bodyPr>
            <a:lstStyle/>
            <a:p>
              <a:r>
                <a:rPr lang="en-US" sz="1600" b="0" i="0" dirty="0">
                  <a:solidFill>
                    <a:srgbClr val="212529"/>
                  </a:solidFill>
                  <a:effectLst/>
                  <a:latin typeface="-apple-system"/>
                </a:rPr>
                <a:t>١</a:t>
              </a:r>
              <a:endParaRPr lang="en-US" sz="1600" dirty="0"/>
            </a:p>
          </p:txBody>
        </p:sp>
        <p:sp>
          <p:nvSpPr>
            <p:cNvPr id="222" name="TextBox 221">
              <a:extLst>
                <a:ext uri="{FF2B5EF4-FFF2-40B4-BE49-F238E27FC236}">
                  <a16:creationId xmlns:a16="http://schemas.microsoft.com/office/drawing/2014/main" id="{7DDAD3E2-862B-C78C-D056-2C6DAED2DA10}"/>
                </a:ext>
              </a:extLst>
            </p:cNvPr>
            <p:cNvSpPr txBox="1"/>
            <p:nvPr/>
          </p:nvSpPr>
          <p:spPr>
            <a:xfrm>
              <a:off x="6421597" y="3748355"/>
              <a:ext cx="360029" cy="338554"/>
            </a:xfrm>
            <a:prstGeom prst="rect">
              <a:avLst/>
            </a:prstGeom>
            <a:noFill/>
          </p:spPr>
          <p:txBody>
            <a:bodyPr wrap="square">
              <a:spAutoFit/>
            </a:bodyPr>
            <a:lstStyle/>
            <a:p>
              <a:r>
                <a:rPr lang="en-US" sz="1600" b="0" i="0" dirty="0">
                  <a:solidFill>
                    <a:srgbClr val="212529"/>
                  </a:solidFill>
                  <a:effectLst/>
                  <a:latin typeface="-apple-system"/>
                </a:rPr>
                <a:t>١</a:t>
              </a:r>
              <a:endParaRPr lang="en-US" sz="1600" dirty="0"/>
            </a:p>
          </p:txBody>
        </p:sp>
        <p:sp>
          <p:nvSpPr>
            <p:cNvPr id="83" name="TextBox 82">
              <a:extLst>
                <a:ext uri="{FF2B5EF4-FFF2-40B4-BE49-F238E27FC236}">
                  <a16:creationId xmlns:a16="http://schemas.microsoft.com/office/drawing/2014/main" id="{57E129DD-CC32-6153-0182-7AA49F5C1297}"/>
                </a:ext>
              </a:extLst>
            </p:cNvPr>
            <p:cNvSpPr txBox="1"/>
            <p:nvPr/>
          </p:nvSpPr>
          <p:spPr>
            <a:xfrm>
              <a:off x="5328394" y="3732226"/>
              <a:ext cx="913096" cy="369332"/>
            </a:xfrm>
            <a:prstGeom prst="rect">
              <a:avLst/>
            </a:prstGeom>
            <a:noFill/>
          </p:spPr>
          <p:txBody>
            <a:bodyPr wrap="square">
              <a:spAutoFit/>
            </a:bodyPr>
            <a:lstStyle/>
            <a:p>
              <a:r>
                <a:rPr lang="en-US" b="1" i="0" dirty="0">
                  <a:solidFill>
                    <a:srgbClr val="212529"/>
                  </a:solidFill>
                  <a:effectLst/>
                  <a:latin typeface="Poppins" panose="00000500000000000000" pitchFamily="2" charset="0"/>
                  <a:cs typeface="Poppins" panose="00000500000000000000" pitchFamily="2" charset="0"/>
                </a:rPr>
                <a:t>١٢ ٣ </a:t>
              </a:r>
              <a:r>
                <a:rPr lang="en-US" b="1" i="0" dirty="0">
                  <a:solidFill>
                    <a:srgbClr val="4D5156"/>
                  </a:solidFill>
                  <a:effectLst/>
                  <a:latin typeface="Poppins" panose="00000500000000000000" pitchFamily="2" charset="0"/>
                  <a:cs typeface="Poppins" panose="00000500000000000000" pitchFamily="2" charset="0"/>
                </a:rPr>
                <a:t>٤</a:t>
              </a:r>
              <a:endParaRPr lang="en-US" b="1" dirty="0">
                <a:latin typeface="Poppins" panose="00000500000000000000" pitchFamily="2" charset="0"/>
                <a:cs typeface="Poppins" panose="00000500000000000000" pitchFamily="2" charset="0"/>
              </a:endParaRPr>
            </a:p>
          </p:txBody>
        </p:sp>
      </p:grpSp>
      <p:pic>
        <p:nvPicPr>
          <p:cNvPr id="9" name="Picture 8" descr="A white pencil with a black background&#10;&#10;Description automatically generated">
            <a:extLst>
              <a:ext uri="{FF2B5EF4-FFF2-40B4-BE49-F238E27FC236}">
                <a16:creationId xmlns:a16="http://schemas.microsoft.com/office/drawing/2014/main" id="{4FCE369B-BA8F-B192-CC88-F2BAE062F0E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35116" y="3254114"/>
            <a:ext cx="140752" cy="140752"/>
          </a:xfrm>
          <a:prstGeom prst="rect">
            <a:avLst/>
          </a:prstGeom>
        </p:spPr>
      </p:pic>
      <p:pic>
        <p:nvPicPr>
          <p:cNvPr id="14" name="Picture 13" descr="A white pencil with a black background&#10;&#10;Description automatically generated">
            <a:extLst>
              <a:ext uri="{FF2B5EF4-FFF2-40B4-BE49-F238E27FC236}">
                <a16:creationId xmlns:a16="http://schemas.microsoft.com/office/drawing/2014/main" id="{C9DC7D08-FC31-EB98-E510-D0A33EB766E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07804" y="3580461"/>
            <a:ext cx="140752" cy="140752"/>
          </a:xfrm>
          <a:prstGeom prst="rect">
            <a:avLst/>
          </a:prstGeom>
        </p:spPr>
      </p:pic>
      <p:pic>
        <p:nvPicPr>
          <p:cNvPr id="27" name="Picture 26" descr="A white pencil with a black background&#10;&#10;Description automatically generated">
            <a:extLst>
              <a:ext uri="{FF2B5EF4-FFF2-40B4-BE49-F238E27FC236}">
                <a16:creationId xmlns:a16="http://schemas.microsoft.com/office/drawing/2014/main" id="{EE65A96E-852C-05BE-22B5-A9F43DC211C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50143" y="3893767"/>
            <a:ext cx="140752" cy="140752"/>
          </a:xfrm>
          <a:prstGeom prst="rect">
            <a:avLst/>
          </a:prstGeom>
        </p:spPr>
      </p:pic>
      <p:pic>
        <p:nvPicPr>
          <p:cNvPr id="28" name="Picture 27" descr="A white pencil with a black background&#10;&#10;Description automatically generated">
            <a:extLst>
              <a:ext uri="{FF2B5EF4-FFF2-40B4-BE49-F238E27FC236}">
                <a16:creationId xmlns:a16="http://schemas.microsoft.com/office/drawing/2014/main" id="{15FA7BF5-E68C-C4E3-4E7D-EC6F23B61FB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50392" y="4160491"/>
            <a:ext cx="140752" cy="140752"/>
          </a:xfrm>
          <a:prstGeom prst="rect">
            <a:avLst/>
          </a:prstGeom>
        </p:spPr>
      </p:pic>
      <p:grpSp>
        <p:nvGrpSpPr>
          <p:cNvPr id="25" name="Group 24">
            <a:extLst>
              <a:ext uri="{FF2B5EF4-FFF2-40B4-BE49-F238E27FC236}">
                <a16:creationId xmlns:a16="http://schemas.microsoft.com/office/drawing/2014/main" id="{D47314BE-B3AD-870B-64B6-4A1CF4F0B199}"/>
              </a:ext>
            </a:extLst>
          </p:cNvPr>
          <p:cNvGrpSpPr/>
          <p:nvPr/>
        </p:nvGrpSpPr>
        <p:grpSpPr>
          <a:xfrm>
            <a:off x="694631" y="1358368"/>
            <a:ext cx="3042050" cy="332233"/>
            <a:chOff x="694631" y="1358368"/>
            <a:chExt cx="3042050" cy="332233"/>
          </a:xfrm>
        </p:grpSpPr>
        <p:sp>
          <p:nvSpPr>
            <p:cNvPr id="19" name="Snip Same Side Corner Rectangle 215">
              <a:extLst>
                <a:ext uri="{FF2B5EF4-FFF2-40B4-BE49-F238E27FC236}">
                  <a16:creationId xmlns:a16="http://schemas.microsoft.com/office/drawing/2014/main" id="{F58AF491-9E60-6E49-24DB-F851A6881967}"/>
                </a:ext>
              </a:extLst>
            </p:cNvPr>
            <p:cNvSpPr/>
            <p:nvPr/>
          </p:nvSpPr>
          <p:spPr>
            <a:xfrm>
              <a:off x="3071586" y="1371541"/>
              <a:ext cx="665095" cy="310423"/>
            </a:xfrm>
            <a:prstGeom prst="snip2SameRect">
              <a:avLst/>
            </a:prstGeom>
            <a:solidFill>
              <a:schemeClr val="bg1">
                <a:lumMod val="8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0" name="Snip Same Side Corner Rectangle 215">
              <a:extLst>
                <a:ext uri="{FF2B5EF4-FFF2-40B4-BE49-F238E27FC236}">
                  <a16:creationId xmlns:a16="http://schemas.microsoft.com/office/drawing/2014/main" id="{6CCD3B9B-F8BB-FC79-3801-DE9BB5348C8C}"/>
                </a:ext>
              </a:extLst>
            </p:cNvPr>
            <p:cNvSpPr/>
            <p:nvPr/>
          </p:nvSpPr>
          <p:spPr>
            <a:xfrm>
              <a:off x="2279904" y="1370484"/>
              <a:ext cx="665095" cy="310423"/>
            </a:xfrm>
            <a:prstGeom prst="snip2SameRect">
              <a:avLst/>
            </a:prstGeom>
            <a:solidFill>
              <a:schemeClr val="bg1">
                <a:lumMod val="8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1" name="Snip Same Side Corner Rectangle 215">
              <a:extLst>
                <a:ext uri="{FF2B5EF4-FFF2-40B4-BE49-F238E27FC236}">
                  <a16:creationId xmlns:a16="http://schemas.microsoft.com/office/drawing/2014/main" id="{BD926F67-9568-F7A4-BFC7-7CB7DD0168D0}"/>
                </a:ext>
              </a:extLst>
            </p:cNvPr>
            <p:cNvSpPr/>
            <p:nvPr/>
          </p:nvSpPr>
          <p:spPr>
            <a:xfrm>
              <a:off x="1492807" y="1370483"/>
              <a:ext cx="665095" cy="310423"/>
            </a:xfrm>
            <a:prstGeom prst="snip2SameRect">
              <a:avLst/>
            </a:prstGeom>
            <a:solidFill>
              <a:schemeClr val="bg1">
                <a:lumMod val="8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2" name="Snip Same Side Corner Rectangle 215">
              <a:extLst>
                <a:ext uri="{FF2B5EF4-FFF2-40B4-BE49-F238E27FC236}">
                  <a16:creationId xmlns:a16="http://schemas.microsoft.com/office/drawing/2014/main" id="{AF4E0A8C-C61C-CCDA-EED3-5C757196991E}"/>
                </a:ext>
              </a:extLst>
            </p:cNvPr>
            <p:cNvSpPr/>
            <p:nvPr/>
          </p:nvSpPr>
          <p:spPr>
            <a:xfrm>
              <a:off x="694631" y="1379700"/>
              <a:ext cx="665095" cy="310423"/>
            </a:xfrm>
            <a:prstGeom prst="snip2Same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pic>
          <p:nvPicPr>
            <p:cNvPr id="23" name="Picture 22" descr="A white outline of a house&#10;&#10;Description automatically generated">
              <a:extLst>
                <a:ext uri="{FF2B5EF4-FFF2-40B4-BE49-F238E27FC236}">
                  <a16:creationId xmlns:a16="http://schemas.microsoft.com/office/drawing/2014/main" id="{BF2B9590-79A9-CC84-E982-AE868F63C80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0807" y="1438149"/>
              <a:ext cx="225298" cy="225298"/>
            </a:xfrm>
            <a:prstGeom prst="rect">
              <a:avLst/>
            </a:prstGeom>
          </p:spPr>
        </p:pic>
        <p:pic>
          <p:nvPicPr>
            <p:cNvPr id="24" name="Picture 23" descr="A black and white icon with a bell&#10;&#10;Description automatically generated">
              <a:extLst>
                <a:ext uri="{FF2B5EF4-FFF2-40B4-BE49-F238E27FC236}">
                  <a16:creationId xmlns:a16="http://schemas.microsoft.com/office/drawing/2014/main" id="{1D2A3B4B-CB40-BD74-166B-E767BC6FD9B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523340" y="1427645"/>
              <a:ext cx="234331" cy="234331"/>
            </a:xfrm>
            <a:prstGeom prst="rect">
              <a:avLst/>
            </a:prstGeom>
          </p:spPr>
        </p:pic>
        <p:pic>
          <p:nvPicPr>
            <p:cNvPr id="139" name="Picture 138" descr="A grey house with a black background&#10;&#10;Description automatically generated">
              <a:extLst>
                <a:ext uri="{FF2B5EF4-FFF2-40B4-BE49-F238E27FC236}">
                  <a16:creationId xmlns:a16="http://schemas.microsoft.com/office/drawing/2014/main" id="{BB52BE68-4C48-4FF7-1545-BAFC2552B65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85213" y="1421843"/>
              <a:ext cx="226705" cy="226705"/>
            </a:xfrm>
            <a:prstGeom prst="rect">
              <a:avLst/>
            </a:prstGeom>
          </p:spPr>
        </p:pic>
        <p:pic>
          <p:nvPicPr>
            <p:cNvPr id="37" name="Picture 36" descr="A red and white triangle with a exclamation mark&#10;&#10;Description automatically generated">
              <a:extLst>
                <a:ext uri="{FF2B5EF4-FFF2-40B4-BE49-F238E27FC236}">
                  <a16:creationId xmlns:a16="http://schemas.microsoft.com/office/drawing/2014/main" id="{6155DEBC-3168-342B-B016-468804ED0F7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flipH="1">
              <a:off x="1683189" y="1358368"/>
              <a:ext cx="323523" cy="323523"/>
            </a:xfrm>
            <a:prstGeom prst="rect">
              <a:avLst/>
            </a:prstGeom>
          </p:spPr>
        </p:pic>
        <p:pic>
          <p:nvPicPr>
            <p:cNvPr id="41" name="Picture 40" descr="A red phone with a light and a siren&#10;&#10;Description automatically generated">
              <a:extLst>
                <a:ext uri="{FF2B5EF4-FFF2-40B4-BE49-F238E27FC236}">
                  <a16:creationId xmlns:a16="http://schemas.microsoft.com/office/drawing/2014/main" id="{C9710396-2C61-0A3C-65A2-FBDA3782043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267661" y="1367078"/>
              <a:ext cx="323523" cy="323523"/>
            </a:xfrm>
            <a:prstGeom prst="rect">
              <a:avLst/>
            </a:prstGeom>
          </p:spPr>
        </p:pic>
      </p:grpSp>
      <p:pic>
        <p:nvPicPr>
          <p:cNvPr id="26" name="Picture 25" descr="A yellow bell with a red circle and a red circle with a white exclamation mark&#10;&#10;Description automatically generated">
            <a:extLst>
              <a:ext uri="{FF2B5EF4-FFF2-40B4-BE49-F238E27FC236}">
                <a16:creationId xmlns:a16="http://schemas.microsoft.com/office/drawing/2014/main" id="{608C3EA1-3615-7415-BA24-D47EF2AEB9A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349513" y="821093"/>
            <a:ext cx="360082" cy="360082"/>
          </a:xfrm>
          <a:prstGeom prst="rect">
            <a:avLst/>
          </a:prstGeom>
        </p:spPr>
      </p:pic>
      <p:sp>
        <p:nvSpPr>
          <p:cNvPr id="29" name="Rectangle 28">
            <a:extLst>
              <a:ext uri="{FF2B5EF4-FFF2-40B4-BE49-F238E27FC236}">
                <a16:creationId xmlns:a16="http://schemas.microsoft.com/office/drawing/2014/main" id="{CA44A65C-BA9C-82BE-1666-6ECFB05C1C8B}"/>
              </a:ext>
            </a:extLst>
          </p:cNvPr>
          <p:cNvSpPr/>
          <p:nvPr/>
        </p:nvSpPr>
        <p:spPr>
          <a:xfrm>
            <a:off x="700852" y="821670"/>
            <a:ext cx="518528" cy="2679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523D043-3925-64FF-7D10-15B1A9652B9D}"/>
              </a:ext>
            </a:extLst>
          </p:cNvPr>
          <p:cNvSpPr txBox="1"/>
          <p:nvPr/>
        </p:nvSpPr>
        <p:spPr>
          <a:xfrm>
            <a:off x="700852" y="821670"/>
            <a:ext cx="518528" cy="246221"/>
          </a:xfrm>
          <a:prstGeom prst="rect">
            <a:avLst/>
          </a:prstGeom>
          <a:noFill/>
        </p:spPr>
        <p:txBody>
          <a:bodyPr wrap="square">
            <a:spAutoFit/>
          </a:bodyPr>
          <a:lstStyle/>
          <a:p>
            <a:r>
              <a:rPr lang="en-US" sz="10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sz="1000" dirty="0">
              <a:solidFill>
                <a:schemeClr val="bg1"/>
              </a:solidFill>
            </a:endParaRPr>
          </a:p>
        </p:txBody>
      </p:sp>
    </p:spTree>
    <p:extLst>
      <p:ext uri="{BB962C8B-B14F-4D97-AF65-F5344CB8AC3E}">
        <p14:creationId xmlns:p14="http://schemas.microsoft.com/office/powerpoint/2010/main" val="3357125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1" name="Object 30"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2" name="Picture 11">
            <a:extLst>
              <a:ext uri="{FF2B5EF4-FFF2-40B4-BE49-F238E27FC236}">
                <a16:creationId xmlns:a16="http://schemas.microsoft.com/office/drawing/2014/main" id="{2F359BFB-BA12-FB5D-A6D6-95C9D04C68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579" y="263149"/>
            <a:ext cx="3433674" cy="587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Oval 18">
            <a:extLst>
              <a:ext uri="{FF2B5EF4-FFF2-40B4-BE49-F238E27FC236}">
                <a16:creationId xmlns:a16="http://schemas.microsoft.com/office/drawing/2014/main" id="{D4509A0E-A9E0-BBA5-716E-931322AC5B17}"/>
              </a:ext>
            </a:extLst>
          </p:cNvPr>
          <p:cNvSpPr/>
          <p:nvPr/>
        </p:nvSpPr>
        <p:spPr>
          <a:xfrm>
            <a:off x="3140938" y="381348"/>
            <a:ext cx="450225" cy="4585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1</a:t>
            </a:r>
          </a:p>
        </p:txBody>
      </p:sp>
      <p:sp>
        <p:nvSpPr>
          <p:cNvPr id="20" name="Rectangle 19">
            <a:extLst>
              <a:ext uri="{FF2B5EF4-FFF2-40B4-BE49-F238E27FC236}">
                <a16:creationId xmlns:a16="http://schemas.microsoft.com/office/drawing/2014/main" id="{5D9060FB-DED5-8B2E-4FF2-BE5EF8231531}"/>
              </a:ext>
            </a:extLst>
          </p:cNvPr>
          <p:cNvSpPr/>
          <p:nvPr/>
        </p:nvSpPr>
        <p:spPr>
          <a:xfrm>
            <a:off x="566287" y="886191"/>
            <a:ext cx="3245662" cy="46361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930121D-EBC9-F056-BB16-ADC4BF6471AA}"/>
              </a:ext>
            </a:extLst>
          </p:cNvPr>
          <p:cNvSpPr/>
          <p:nvPr/>
        </p:nvSpPr>
        <p:spPr>
          <a:xfrm>
            <a:off x="591882" y="1406038"/>
            <a:ext cx="3228315" cy="3931300"/>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6BB128C0-AB40-AF18-024A-8EDCF0ADE258}"/>
              </a:ext>
            </a:extLst>
          </p:cNvPr>
          <p:cNvSpPr txBox="1"/>
          <p:nvPr/>
        </p:nvSpPr>
        <p:spPr>
          <a:xfrm>
            <a:off x="596451" y="2041783"/>
            <a:ext cx="3252104" cy="400110"/>
          </a:xfrm>
          <a:prstGeom prst="rect">
            <a:avLst/>
          </a:prstGeom>
          <a:solidFill>
            <a:schemeClr val="bg1">
              <a:lumMod val="50000"/>
            </a:schemeClr>
          </a:solidFill>
        </p:spPr>
        <p:txBody>
          <a:bodyPr wrap="square">
            <a:spAutoFit/>
          </a:bodyPr>
          <a:lstStyle/>
          <a:p>
            <a:r>
              <a:rPr lang="en-US" sz="1000" dirty="0">
                <a:solidFill>
                  <a:schemeClr val="bg1"/>
                </a:solidFill>
              </a:rPr>
              <a:t>Welcome to Vehicle Alerts (VA) . Please add your Vehicles linked with your mobile number</a:t>
            </a:r>
          </a:p>
        </p:txBody>
      </p:sp>
      <p:sp>
        <p:nvSpPr>
          <p:cNvPr id="32" name="Snip Same Side Corner Rectangle 215">
            <a:extLst>
              <a:ext uri="{FF2B5EF4-FFF2-40B4-BE49-F238E27FC236}">
                <a16:creationId xmlns:a16="http://schemas.microsoft.com/office/drawing/2014/main" id="{27E1A692-DD9E-BB36-B545-835D8F4946BA}"/>
              </a:ext>
            </a:extLst>
          </p:cNvPr>
          <p:cNvSpPr/>
          <p:nvPr/>
        </p:nvSpPr>
        <p:spPr>
          <a:xfrm>
            <a:off x="596451" y="1527958"/>
            <a:ext cx="587633" cy="310423"/>
          </a:xfrm>
          <a:prstGeom prst="snip2SameRect">
            <a:avLst/>
          </a:prstGeom>
          <a:solidFill>
            <a:srgbClr val="FF0000"/>
          </a:solidFill>
          <a:ln w="31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pic>
        <p:nvPicPr>
          <p:cNvPr id="36" name="Picture 35" descr="A white outline of a house&#10;&#10;Description automatically generated">
            <a:extLst>
              <a:ext uri="{FF2B5EF4-FFF2-40B4-BE49-F238E27FC236}">
                <a16:creationId xmlns:a16="http://schemas.microsoft.com/office/drawing/2014/main" id="{CA549E64-9C90-AC02-77EE-87172CE515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113" y="1579685"/>
            <a:ext cx="206969" cy="206969"/>
          </a:xfrm>
          <a:prstGeom prst="rect">
            <a:avLst/>
          </a:prstGeom>
        </p:spPr>
      </p:pic>
      <p:sp>
        <p:nvSpPr>
          <p:cNvPr id="37" name="Rectangle: Rounded Corners 36">
            <a:extLst>
              <a:ext uri="{FF2B5EF4-FFF2-40B4-BE49-F238E27FC236}">
                <a16:creationId xmlns:a16="http://schemas.microsoft.com/office/drawing/2014/main" id="{A9228B91-C241-BF39-699A-21CB7AAF00CA}"/>
              </a:ext>
            </a:extLst>
          </p:cNvPr>
          <p:cNvSpPr/>
          <p:nvPr/>
        </p:nvSpPr>
        <p:spPr>
          <a:xfrm>
            <a:off x="1644575" y="976534"/>
            <a:ext cx="1088871" cy="315892"/>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Poppins Light" panose="00000400000000000000" pitchFamily="2" charset="0"/>
                <a:cs typeface="Poppins Light" panose="00000400000000000000" pitchFamily="2" charset="0"/>
              </a:rPr>
              <a:t>Hello, ABCD</a:t>
            </a:r>
          </a:p>
        </p:txBody>
      </p:sp>
      <p:pic>
        <p:nvPicPr>
          <p:cNvPr id="42" name="Picture 41" descr="A white magnifying glass on a black background&#10;&#10;Description automatically generated">
            <a:extLst>
              <a:ext uri="{FF2B5EF4-FFF2-40B4-BE49-F238E27FC236}">
                <a16:creationId xmlns:a16="http://schemas.microsoft.com/office/drawing/2014/main" id="{81CF0983-473B-DCF8-B573-69BD59A683A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81801" y="2672493"/>
            <a:ext cx="178411" cy="178411"/>
          </a:xfrm>
          <a:prstGeom prst="rect">
            <a:avLst/>
          </a:prstGeom>
        </p:spPr>
      </p:pic>
      <p:sp>
        <p:nvSpPr>
          <p:cNvPr id="43" name="Rectangle: Rounded Corners 42">
            <a:extLst>
              <a:ext uri="{FF2B5EF4-FFF2-40B4-BE49-F238E27FC236}">
                <a16:creationId xmlns:a16="http://schemas.microsoft.com/office/drawing/2014/main" id="{785E0C10-9EC6-53B3-E4D2-FCB634F3D99F}"/>
              </a:ext>
            </a:extLst>
          </p:cNvPr>
          <p:cNvSpPr/>
          <p:nvPr/>
        </p:nvSpPr>
        <p:spPr>
          <a:xfrm>
            <a:off x="1271258" y="2612273"/>
            <a:ext cx="1666760" cy="269297"/>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4DE4C819-6928-68B9-0123-AEAAD2D536AD}"/>
              </a:ext>
            </a:extLst>
          </p:cNvPr>
          <p:cNvSpPr/>
          <p:nvPr/>
        </p:nvSpPr>
        <p:spPr>
          <a:xfrm>
            <a:off x="1458377" y="2612274"/>
            <a:ext cx="2250832" cy="269297"/>
          </a:xfrm>
          <a:prstGeom prst="rect">
            <a:avLst/>
          </a:prstGeom>
        </p:spPr>
        <p:txBody>
          <a:bodyPr wrap="square">
            <a:spAutoFit/>
          </a:bodyPr>
          <a:lstStyle/>
          <a:p>
            <a:r>
              <a:rPr lang="en-US" sz="1100" dirty="0"/>
              <a:t>Type Your ID number</a:t>
            </a:r>
          </a:p>
        </p:txBody>
      </p:sp>
      <p:pic>
        <p:nvPicPr>
          <p:cNvPr id="48" name="Picture 47" descr="A white bell with a black background&#10;&#10;Description automatically generated">
            <a:extLst>
              <a:ext uri="{FF2B5EF4-FFF2-40B4-BE49-F238E27FC236}">
                <a16:creationId xmlns:a16="http://schemas.microsoft.com/office/drawing/2014/main" id="{74E61EAB-268E-893D-9286-D5F3AAD44F0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76575" y="1077569"/>
            <a:ext cx="274923" cy="274923"/>
          </a:xfrm>
          <a:prstGeom prst="rect">
            <a:avLst/>
          </a:prstGeom>
        </p:spPr>
      </p:pic>
      <p:grpSp>
        <p:nvGrpSpPr>
          <p:cNvPr id="56" name="Group 55">
            <a:extLst>
              <a:ext uri="{FF2B5EF4-FFF2-40B4-BE49-F238E27FC236}">
                <a16:creationId xmlns:a16="http://schemas.microsoft.com/office/drawing/2014/main" id="{2EBCE2B9-24D9-3C19-534F-45B9A3702BB3}"/>
              </a:ext>
            </a:extLst>
          </p:cNvPr>
          <p:cNvGrpSpPr/>
          <p:nvPr/>
        </p:nvGrpSpPr>
        <p:grpSpPr>
          <a:xfrm>
            <a:off x="582081" y="3176254"/>
            <a:ext cx="3247915" cy="253916"/>
            <a:chOff x="4167393" y="3264761"/>
            <a:chExt cx="3247915" cy="253916"/>
          </a:xfrm>
        </p:grpSpPr>
        <p:sp>
          <p:nvSpPr>
            <p:cNvPr id="78" name="Rectangle 77">
              <a:extLst>
                <a:ext uri="{FF2B5EF4-FFF2-40B4-BE49-F238E27FC236}">
                  <a16:creationId xmlns:a16="http://schemas.microsoft.com/office/drawing/2014/main" id="{3273C556-BFED-DF52-40E1-2BB80A3C7313}"/>
                </a:ext>
              </a:extLst>
            </p:cNvPr>
            <p:cNvSpPr/>
            <p:nvPr/>
          </p:nvSpPr>
          <p:spPr>
            <a:xfrm>
              <a:off x="4167393" y="3264761"/>
              <a:ext cx="3247915" cy="253916"/>
            </a:xfrm>
            <a:prstGeom prst="rect">
              <a:avLst/>
            </a:prstGeom>
            <a:solidFill>
              <a:schemeClr val="bg1">
                <a:lumMod val="50000"/>
              </a:schemeClr>
            </a:solidFill>
            <a:ln>
              <a:solidFill>
                <a:schemeClr val="bg1">
                  <a:lumMod val="50000"/>
                </a:schemeClr>
              </a:solidFill>
            </a:ln>
          </p:spPr>
          <p:txBody>
            <a:bodyPr wrap="square">
              <a:spAutoFit/>
            </a:bodyPr>
            <a:lstStyle/>
            <a:p>
              <a:r>
                <a:rPr lang="en-US" sz="1050" dirty="0">
                  <a:solidFill>
                    <a:schemeClr val="bg1"/>
                  </a:solidFill>
                </a:rPr>
                <a:t>Advertisement Space                              </a:t>
              </a:r>
              <a:r>
                <a:rPr lang="en-US" sz="1050" dirty="0">
                  <a:solidFill>
                    <a:schemeClr val="bg1"/>
                  </a:solidFill>
                  <a:latin typeface="Poppins Light" panose="00000400000000000000" pitchFamily="2" charset="0"/>
                  <a:cs typeface="Poppins Light" panose="00000400000000000000" pitchFamily="2" charset="0"/>
                </a:rPr>
                <a:t>Click to Buy</a:t>
              </a:r>
            </a:p>
          </p:txBody>
        </p:sp>
        <p:pic>
          <p:nvPicPr>
            <p:cNvPr id="80" name="Picture 79" descr="A white arrow pointing to the left&#10;&#10;Description automatically generated">
              <a:extLst>
                <a:ext uri="{FF2B5EF4-FFF2-40B4-BE49-F238E27FC236}">
                  <a16:creationId xmlns:a16="http://schemas.microsoft.com/office/drawing/2014/main" id="{9DE12F0E-BE5F-1C9B-5795-B5F736A1C78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61887" y="3268471"/>
              <a:ext cx="230155" cy="230155"/>
            </a:xfrm>
            <a:prstGeom prst="rect">
              <a:avLst/>
            </a:prstGeom>
          </p:spPr>
        </p:pic>
      </p:grpSp>
      <p:pic>
        <p:nvPicPr>
          <p:cNvPr id="59" name="Picture 58">
            <a:extLst>
              <a:ext uri="{FF2B5EF4-FFF2-40B4-BE49-F238E27FC236}">
                <a16:creationId xmlns:a16="http://schemas.microsoft.com/office/drawing/2014/main" id="{053F4254-73A7-3E73-6F6A-99C40E9FCDE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4063" y="1131482"/>
            <a:ext cx="269397" cy="269397"/>
          </a:xfrm>
          <a:prstGeom prst="rect">
            <a:avLst/>
          </a:prstGeom>
        </p:spPr>
      </p:pic>
      <p:pic>
        <p:nvPicPr>
          <p:cNvPr id="61" name="Picture 60" descr="A white circle with a person in it&#10;&#10;Description automatically generated">
            <a:extLst>
              <a:ext uri="{FF2B5EF4-FFF2-40B4-BE49-F238E27FC236}">
                <a16:creationId xmlns:a16="http://schemas.microsoft.com/office/drawing/2014/main" id="{E5C3BC02-0876-519B-F8A1-A9452132470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2727" y="999421"/>
            <a:ext cx="334626" cy="334626"/>
          </a:xfrm>
          <a:prstGeom prst="rect">
            <a:avLst/>
          </a:prstGeom>
        </p:spPr>
      </p:pic>
      <p:sp>
        <p:nvSpPr>
          <p:cNvPr id="62" name="TextBox 61">
            <a:extLst>
              <a:ext uri="{FF2B5EF4-FFF2-40B4-BE49-F238E27FC236}">
                <a16:creationId xmlns:a16="http://schemas.microsoft.com/office/drawing/2014/main" id="{638994DA-103A-EB0A-D6FD-2BCE177C7EAB}"/>
              </a:ext>
            </a:extLst>
          </p:cNvPr>
          <p:cNvSpPr txBox="1"/>
          <p:nvPr/>
        </p:nvSpPr>
        <p:spPr>
          <a:xfrm>
            <a:off x="593358" y="1396201"/>
            <a:ext cx="1727201" cy="577081"/>
          </a:xfrm>
          <a:prstGeom prst="rect">
            <a:avLst/>
          </a:prstGeom>
          <a:solidFill>
            <a:schemeClr val="bg1">
              <a:lumMod val="50000"/>
            </a:schemeClr>
          </a:solidFill>
        </p:spPr>
        <p:txBody>
          <a:bodyPr wrap="square">
            <a:spAutoFit/>
          </a:bodyPr>
          <a:lstStyle/>
          <a:p>
            <a:r>
              <a:rPr lang="en-US" sz="1050" dirty="0">
                <a:solidFill>
                  <a:schemeClr val="bg1"/>
                </a:solidFill>
                <a:latin typeface="Poppins Light" panose="00000400000000000000" pitchFamily="2" charset="0"/>
                <a:cs typeface="Poppins Light" panose="00000400000000000000" pitchFamily="2" charset="0"/>
              </a:rPr>
              <a:t>ABCD</a:t>
            </a:r>
          </a:p>
          <a:p>
            <a:r>
              <a:rPr lang="en-US" sz="1050" dirty="0">
                <a:solidFill>
                  <a:schemeClr val="bg1"/>
                </a:solidFill>
                <a:latin typeface="Poppins Light" panose="00000400000000000000" pitchFamily="2" charset="0"/>
                <a:cs typeface="Poppins Light" panose="00000400000000000000" pitchFamily="2" charset="0"/>
              </a:rPr>
              <a:t>123456789</a:t>
            </a:r>
          </a:p>
          <a:p>
            <a:r>
              <a:rPr lang="en-US" sz="1050" dirty="0">
                <a:solidFill>
                  <a:schemeClr val="bg1"/>
                </a:solidFill>
                <a:latin typeface="Poppins Light" panose="00000400000000000000" pitchFamily="2" charset="0"/>
                <a:cs typeface="Poppins Light" panose="00000400000000000000" pitchFamily="2" charset="0"/>
              </a:rPr>
              <a:t>abcd@gmail.com</a:t>
            </a:r>
          </a:p>
        </p:txBody>
      </p:sp>
      <p:pic>
        <p:nvPicPr>
          <p:cNvPr id="85" name="Picture 84">
            <a:extLst>
              <a:ext uri="{FF2B5EF4-FFF2-40B4-BE49-F238E27FC236}">
                <a16:creationId xmlns:a16="http://schemas.microsoft.com/office/drawing/2014/main" id="{401E73D0-1054-2E5B-FCE4-53F60A2673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7699" y="280707"/>
            <a:ext cx="3433674" cy="587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5" name="Rectangle 94">
            <a:extLst>
              <a:ext uri="{FF2B5EF4-FFF2-40B4-BE49-F238E27FC236}">
                <a16:creationId xmlns:a16="http://schemas.microsoft.com/office/drawing/2014/main" id="{1B71B2C7-9EFF-B346-ACEB-DD1C0CCE49AC}"/>
              </a:ext>
            </a:extLst>
          </p:cNvPr>
          <p:cNvSpPr/>
          <p:nvPr/>
        </p:nvSpPr>
        <p:spPr>
          <a:xfrm>
            <a:off x="4587250" y="1374982"/>
            <a:ext cx="3228315" cy="4147392"/>
          </a:xfrm>
          <a:prstGeom prst="rect">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9F662D59-99AE-7D69-6D16-BC35CB7050A4}"/>
              </a:ext>
            </a:extLst>
          </p:cNvPr>
          <p:cNvSpPr/>
          <p:nvPr/>
        </p:nvSpPr>
        <p:spPr>
          <a:xfrm>
            <a:off x="4593450" y="892066"/>
            <a:ext cx="3228315" cy="473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280B6EA1-34B3-5108-B7BE-5BE93F9F7A1A}"/>
              </a:ext>
            </a:extLst>
          </p:cNvPr>
          <p:cNvSpPr/>
          <p:nvPr/>
        </p:nvSpPr>
        <p:spPr>
          <a:xfrm>
            <a:off x="4779713" y="1022173"/>
            <a:ext cx="644250" cy="276999"/>
          </a:xfrm>
          <a:prstGeom prst="rect">
            <a:avLst/>
          </a:prstGeom>
        </p:spPr>
        <p:txBody>
          <a:bodyPr wrap="square">
            <a:spAutoFit/>
          </a:bodyPr>
          <a:lstStyle/>
          <a:p>
            <a:r>
              <a:rPr lang="en-US" sz="1200" dirty="0">
                <a:solidFill>
                  <a:schemeClr val="tx1"/>
                </a:solidFill>
                <a:latin typeface="Poppins Light" panose="00000400000000000000" pitchFamily="2" charset="0"/>
                <a:cs typeface="Poppins Light" panose="00000400000000000000" pitchFamily="2" charset="0"/>
              </a:rPr>
              <a:t>Profile</a:t>
            </a:r>
          </a:p>
        </p:txBody>
      </p:sp>
      <p:pic>
        <p:nvPicPr>
          <p:cNvPr id="107" name="Picture 106" descr="A red arrow pointing to the right&#10;&#10;Description automatically generated">
            <a:extLst>
              <a:ext uri="{FF2B5EF4-FFF2-40B4-BE49-F238E27FC236}">
                <a16:creationId xmlns:a16="http://schemas.microsoft.com/office/drawing/2014/main" id="{DC90F8DC-0A93-7846-834C-981FD9E1E96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680210" y="1084552"/>
            <a:ext cx="155510" cy="155510"/>
          </a:xfrm>
          <a:prstGeom prst="rect">
            <a:avLst/>
          </a:prstGeom>
        </p:spPr>
      </p:pic>
      <p:sp>
        <p:nvSpPr>
          <p:cNvPr id="109" name="Rectangle 108">
            <a:extLst>
              <a:ext uri="{FF2B5EF4-FFF2-40B4-BE49-F238E27FC236}">
                <a16:creationId xmlns:a16="http://schemas.microsoft.com/office/drawing/2014/main" id="{5405431A-EAEF-4831-52CE-A7A42FBCC6AE}"/>
              </a:ext>
            </a:extLst>
          </p:cNvPr>
          <p:cNvSpPr/>
          <p:nvPr/>
        </p:nvSpPr>
        <p:spPr>
          <a:xfrm>
            <a:off x="4588046" y="1862301"/>
            <a:ext cx="3272979" cy="230832"/>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Mobile Number</a:t>
            </a:r>
            <a:r>
              <a:rPr lang="en-US" sz="900" dirty="0">
                <a:solidFill>
                  <a:srgbClr val="FF0000"/>
                </a:solidFill>
                <a:latin typeface="Poppins Light" panose="00000400000000000000" pitchFamily="2" charset="0"/>
                <a:cs typeface="Poppins Light" panose="00000400000000000000" pitchFamily="2" charset="0"/>
              </a:rPr>
              <a:t>*_</a:t>
            </a:r>
            <a:r>
              <a:rPr lang="en-US" sz="900" dirty="0">
                <a:latin typeface="Poppins Light" panose="00000400000000000000" pitchFamily="2" charset="0"/>
                <a:cs typeface="Poppins Light" panose="00000400000000000000" pitchFamily="2" charset="0"/>
              </a:rPr>
              <a:t>____________________________</a:t>
            </a:r>
          </a:p>
        </p:txBody>
      </p:sp>
      <p:sp>
        <p:nvSpPr>
          <p:cNvPr id="110" name="Rectangle 109">
            <a:extLst>
              <a:ext uri="{FF2B5EF4-FFF2-40B4-BE49-F238E27FC236}">
                <a16:creationId xmlns:a16="http://schemas.microsoft.com/office/drawing/2014/main" id="{E4CA16F5-2632-5DA9-8AED-B68342725E7A}"/>
              </a:ext>
            </a:extLst>
          </p:cNvPr>
          <p:cNvSpPr/>
          <p:nvPr/>
        </p:nvSpPr>
        <p:spPr>
          <a:xfrm>
            <a:off x="4575811" y="2052081"/>
            <a:ext cx="3245953" cy="230832"/>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Gender</a:t>
            </a:r>
            <a:r>
              <a:rPr lang="en-US" sz="900" dirty="0">
                <a:solidFill>
                  <a:srgbClr val="FF0000"/>
                </a:solidFill>
                <a:latin typeface="Poppins Light" panose="00000400000000000000" pitchFamily="2" charset="0"/>
                <a:cs typeface="Poppins Light" panose="00000400000000000000" pitchFamily="2" charset="0"/>
              </a:rPr>
              <a:t>*   </a:t>
            </a:r>
            <a:r>
              <a:rPr lang="en-US" sz="900" dirty="0">
                <a:latin typeface="Poppins Light" panose="00000400000000000000" pitchFamily="2" charset="0"/>
                <a:cs typeface="Poppins Light" panose="00000400000000000000" pitchFamily="2" charset="0"/>
              </a:rPr>
              <a:t>                                                                                 </a:t>
            </a:r>
          </a:p>
        </p:txBody>
      </p:sp>
      <p:sp>
        <p:nvSpPr>
          <p:cNvPr id="111" name="Rectangle 110">
            <a:extLst>
              <a:ext uri="{FF2B5EF4-FFF2-40B4-BE49-F238E27FC236}">
                <a16:creationId xmlns:a16="http://schemas.microsoft.com/office/drawing/2014/main" id="{B25807FC-20BC-EEFA-BB65-1F13FED34A8F}"/>
              </a:ext>
            </a:extLst>
          </p:cNvPr>
          <p:cNvSpPr/>
          <p:nvPr/>
        </p:nvSpPr>
        <p:spPr>
          <a:xfrm>
            <a:off x="4582410" y="1391182"/>
            <a:ext cx="3260464" cy="230832"/>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Full Name</a:t>
            </a:r>
            <a:r>
              <a:rPr lang="en-US" sz="900" dirty="0">
                <a:solidFill>
                  <a:srgbClr val="FF0000"/>
                </a:solidFill>
                <a:latin typeface="Poppins Light" panose="00000400000000000000" pitchFamily="2" charset="0"/>
                <a:cs typeface="Poppins Light" panose="00000400000000000000" pitchFamily="2" charset="0"/>
              </a:rPr>
              <a:t>*</a:t>
            </a:r>
            <a:r>
              <a:rPr lang="en-US" sz="900" dirty="0">
                <a:latin typeface="Poppins Light" panose="00000400000000000000" pitchFamily="2" charset="0"/>
                <a:cs typeface="Poppins Light" panose="00000400000000000000" pitchFamily="2" charset="0"/>
              </a:rPr>
              <a:t>_________________________________</a:t>
            </a:r>
          </a:p>
        </p:txBody>
      </p:sp>
      <p:sp>
        <p:nvSpPr>
          <p:cNvPr id="112" name="Rectangle 111">
            <a:extLst>
              <a:ext uri="{FF2B5EF4-FFF2-40B4-BE49-F238E27FC236}">
                <a16:creationId xmlns:a16="http://schemas.microsoft.com/office/drawing/2014/main" id="{60B7EFAF-A573-C2DD-9D79-DDE526603B4D}"/>
              </a:ext>
            </a:extLst>
          </p:cNvPr>
          <p:cNvSpPr/>
          <p:nvPr/>
        </p:nvSpPr>
        <p:spPr>
          <a:xfrm>
            <a:off x="4594925" y="1621475"/>
            <a:ext cx="3260464" cy="230832"/>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Email</a:t>
            </a:r>
            <a:r>
              <a:rPr lang="en-US" sz="900" dirty="0">
                <a:solidFill>
                  <a:srgbClr val="FF0000"/>
                </a:solidFill>
                <a:latin typeface="Poppins Light" panose="00000400000000000000" pitchFamily="2" charset="0"/>
                <a:cs typeface="Poppins Light" panose="00000400000000000000" pitchFamily="2" charset="0"/>
              </a:rPr>
              <a:t>*</a:t>
            </a:r>
            <a:r>
              <a:rPr lang="en-US" sz="900" dirty="0">
                <a:latin typeface="Poppins Light" panose="00000400000000000000" pitchFamily="2" charset="0"/>
                <a:cs typeface="Poppins Light" panose="00000400000000000000" pitchFamily="2" charset="0"/>
              </a:rPr>
              <a:t>_______ _____________________________</a:t>
            </a:r>
          </a:p>
        </p:txBody>
      </p:sp>
      <p:sp>
        <p:nvSpPr>
          <p:cNvPr id="114" name="Rectangle 113">
            <a:extLst>
              <a:ext uri="{FF2B5EF4-FFF2-40B4-BE49-F238E27FC236}">
                <a16:creationId xmlns:a16="http://schemas.microsoft.com/office/drawing/2014/main" id="{818640C3-A1EE-8497-2FDE-2A477C850ED7}"/>
              </a:ext>
            </a:extLst>
          </p:cNvPr>
          <p:cNvSpPr/>
          <p:nvPr/>
        </p:nvSpPr>
        <p:spPr>
          <a:xfrm>
            <a:off x="4581442" y="2288419"/>
            <a:ext cx="3245953" cy="230832"/>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Nationality</a:t>
            </a:r>
            <a:r>
              <a:rPr lang="en-US" sz="900" dirty="0">
                <a:solidFill>
                  <a:srgbClr val="FF0000"/>
                </a:solidFill>
                <a:latin typeface="Poppins Light" panose="00000400000000000000" pitchFamily="2" charset="0"/>
                <a:cs typeface="Poppins Light" panose="00000400000000000000" pitchFamily="2" charset="0"/>
              </a:rPr>
              <a:t>*  </a:t>
            </a:r>
            <a:r>
              <a:rPr lang="en-US" sz="900" dirty="0">
                <a:latin typeface="Poppins Light" panose="00000400000000000000" pitchFamily="2" charset="0"/>
                <a:cs typeface="Poppins Light" panose="00000400000000000000" pitchFamily="2" charset="0"/>
              </a:rPr>
              <a:t>                                                                                  </a:t>
            </a:r>
          </a:p>
        </p:txBody>
      </p:sp>
      <p:sp>
        <p:nvSpPr>
          <p:cNvPr id="116" name="Rectangle 115">
            <a:extLst>
              <a:ext uri="{FF2B5EF4-FFF2-40B4-BE49-F238E27FC236}">
                <a16:creationId xmlns:a16="http://schemas.microsoft.com/office/drawing/2014/main" id="{5272A8FE-DE0B-FE74-FAF5-3187BDE3FD73}"/>
              </a:ext>
            </a:extLst>
          </p:cNvPr>
          <p:cNvSpPr/>
          <p:nvPr/>
        </p:nvSpPr>
        <p:spPr>
          <a:xfrm>
            <a:off x="4584630" y="2496480"/>
            <a:ext cx="3245953" cy="230832"/>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Age </a:t>
            </a:r>
            <a:r>
              <a:rPr lang="en-US" sz="900" dirty="0">
                <a:solidFill>
                  <a:srgbClr val="FF0000"/>
                </a:solidFill>
                <a:latin typeface="Poppins Light" panose="00000400000000000000" pitchFamily="2" charset="0"/>
                <a:cs typeface="Poppins Light" panose="00000400000000000000" pitchFamily="2" charset="0"/>
              </a:rPr>
              <a:t>*</a:t>
            </a:r>
            <a:r>
              <a:rPr lang="en-US" sz="900" dirty="0">
                <a:latin typeface="Poppins Light" panose="00000400000000000000" pitchFamily="2" charset="0"/>
                <a:cs typeface="Poppins Light" panose="00000400000000000000" pitchFamily="2" charset="0"/>
              </a:rPr>
              <a:t>                                                                                   </a:t>
            </a:r>
          </a:p>
        </p:txBody>
      </p:sp>
      <p:sp>
        <p:nvSpPr>
          <p:cNvPr id="118" name="Rectangle 117">
            <a:extLst>
              <a:ext uri="{FF2B5EF4-FFF2-40B4-BE49-F238E27FC236}">
                <a16:creationId xmlns:a16="http://schemas.microsoft.com/office/drawing/2014/main" id="{F4907FEB-98D2-C785-FCC4-E42504147366}"/>
              </a:ext>
            </a:extLst>
          </p:cNvPr>
          <p:cNvSpPr/>
          <p:nvPr/>
        </p:nvSpPr>
        <p:spPr>
          <a:xfrm>
            <a:off x="4581652" y="2713440"/>
            <a:ext cx="3245953" cy="230832"/>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Contact Number -1</a:t>
            </a:r>
            <a:r>
              <a:rPr lang="en-US" sz="900" dirty="0">
                <a:solidFill>
                  <a:srgbClr val="FF0000"/>
                </a:solidFill>
                <a:latin typeface="Poppins Light" panose="00000400000000000000" pitchFamily="2" charset="0"/>
                <a:cs typeface="Poppins Light" panose="00000400000000000000" pitchFamily="2" charset="0"/>
              </a:rPr>
              <a:t>*</a:t>
            </a:r>
            <a:r>
              <a:rPr lang="en-US" sz="900" dirty="0">
                <a:latin typeface="Poppins Light" panose="00000400000000000000" pitchFamily="2" charset="0"/>
                <a:cs typeface="Poppins Light" panose="00000400000000000000" pitchFamily="2" charset="0"/>
              </a:rPr>
              <a:t>________________________                                                                                    </a:t>
            </a:r>
          </a:p>
        </p:txBody>
      </p:sp>
      <p:sp>
        <p:nvSpPr>
          <p:cNvPr id="119" name="Rectangle 118">
            <a:extLst>
              <a:ext uri="{FF2B5EF4-FFF2-40B4-BE49-F238E27FC236}">
                <a16:creationId xmlns:a16="http://schemas.microsoft.com/office/drawing/2014/main" id="{4700D880-7A74-2DB2-A2D5-EF6074C2F713}"/>
              </a:ext>
            </a:extLst>
          </p:cNvPr>
          <p:cNvSpPr/>
          <p:nvPr/>
        </p:nvSpPr>
        <p:spPr>
          <a:xfrm>
            <a:off x="4564013" y="2934419"/>
            <a:ext cx="3245953" cy="230832"/>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Contact Number -2</a:t>
            </a:r>
            <a:r>
              <a:rPr lang="en-US" sz="900" dirty="0">
                <a:solidFill>
                  <a:srgbClr val="FF0000"/>
                </a:solidFill>
                <a:latin typeface="Poppins Light" panose="00000400000000000000" pitchFamily="2" charset="0"/>
                <a:cs typeface="Poppins Light" panose="00000400000000000000" pitchFamily="2" charset="0"/>
              </a:rPr>
              <a:t>*</a:t>
            </a:r>
            <a:r>
              <a:rPr lang="en-US" sz="900" dirty="0">
                <a:latin typeface="Poppins Light" panose="00000400000000000000" pitchFamily="2" charset="0"/>
                <a:cs typeface="Poppins Light" panose="00000400000000000000" pitchFamily="2" charset="0"/>
              </a:rPr>
              <a:t>________________________                                                                                    </a:t>
            </a:r>
          </a:p>
        </p:txBody>
      </p:sp>
      <p:sp>
        <p:nvSpPr>
          <p:cNvPr id="2" name="Rectangle 1">
            <a:extLst>
              <a:ext uri="{FF2B5EF4-FFF2-40B4-BE49-F238E27FC236}">
                <a16:creationId xmlns:a16="http://schemas.microsoft.com/office/drawing/2014/main" id="{6D18052F-10E6-6ED1-0658-B09AC560D515}"/>
              </a:ext>
            </a:extLst>
          </p:cNvPr>
          <p:cNvSpPr/>
          <p:nvPr/>
        </p:nvSpPr>
        <p:spPr>
          <a:xfrm>
            <a:off x="4586632" y="3163506"/>
            <a:ext cx="3245953" cy="230832"/>
          </a:xfrm>
          <a:prstGeom prst="rect">
            <a:avLst/>
          </a:prstGeom>
        </p:spPr>
        <p:txBody>
          <a:bodyPr wrap="square">
            <a:spAutoFit/>
          </a:bodyPr>
          <a:lstStyle/>
          <a:p>
            <a:r>
              <a:rPr lang="en-US" sz="900" dirty="0">
                <a:latin typeface="Poppins Light" panose="00000400000000000000" pitchFamily="2" charset="0"/>
                <a:cs typeface="Poppins Light" panose="00000400000000000000" pitchFamily="2" charset="0"/>
              </a:rPr>
              <a:t>Primary Address</a:t>
            </a:r>
            <a:r>
              <a:rPr lang="en-US" sz="900" dirty="0">
                <a:solidFill>
                  <a:srgbClr val="FF0000"/>
                </a:solidFill>
                <a:latin typeface="Poppins Light" panose="00000400000000000000" pitchFamily="2" charset="0"/>
                <a:cs typeface="Poppins Light" panose="00000400000000000000" pitchFamily="2" charset="0"/>
              </a:rPr>
              <a:t>*</a:t>
            </a:r>
            <a:r>
              <a:rPr lang="en-US" sz="900" dirty="0">
                <a:latin typeface="Poppins Light" panose="00000400000000000000" pitchFamily="2" charset="0"/>
                <a:cs typeface="Poppins Light" panose="00000400000000000000" pitchFamily="2" charset="0"/>
              </a:rPr>
              <a:t>_____ _____________________                                                                                    </a:t>
            </a:r>
          </a:p>
        </p:txBody>
      </p:sp>
      <p:sp>
        <p:nvSpPr>
          <p:cNvPr id="5" name="TextBox 4">
            <a:extLst>
              <a:ext uri="{FF2B5EF4-FFF2-40B4-BE49-F238E27FC236}">
                <a16:creationId xmlns:a16="http://schemas.microsoft.com/office/drawing/2014/main" id="{08FC92AE-F780-14F9-E322-126D96529FC9}"/>
              </a:ext>
            </a:extLst>
          </p:cNvPr>
          <p:cNvSpPr txBox="1"/>
          <p:nvPr/>
        </p:nvSpPr>
        <p:spPr>
          <a:xfrm>
            <a:off x="3744925" y="6282811"/>
            <a:ext cx="4581097" cy="461665"/>
          </a:xfrm>
          <a:prstGeom prst="rect">
            <a:avLst/>
          </a:prstGeom>
          <a:solidFill>
            <a:schemeClr val="bg1">
              <a:lumMod val="65000"/>
            </a:schemeClr>
          </a:solidFill>
        </p:spPr>
        <p:txBody>
          <a:bodyPr wrap="square">
            <a:spAutoFit/>
          </a:bodyPr>
          <a:lstStyle/>
          <a:p>
            <a:pPr algn="ctr"/>
            <a:r>
              <a:rPr lang="en-US" sz="2400" dirty="0">
                <a:solidFill>
                  <a:schemeClr val="bg1"/>
                </a:solidFill>
              </a:rPr>
              <a:t>Profile Update Part Start Here </a:t>
            </a:r>
          </a:p>
        </p:txBody>
      </p:sp>
      <p:sp>
        <p:nvSpPr>
          <p:cNvPr id="153" name="Oval 152">
            <a:extLst>
              <a:ext uri="{FF2B5EF4-FFF2-40B4-BE49-F238E27FC236}">
                <a16:creationId xmlns:a16="http://schemas.microsoft.com/office/drawing/2014/main" id="{210F3A54-4C1B-CB05-826A-E06C3EA67296}"/>
              </a:ext>
            </a:extLst>
          </p:cNvPr>
          <p:cNvSpPr/>
          <p:nvPr/>
        </p:nvSpPr>
        <p:spPr>
          <a:xfrm>
            <a:off x="7204429" y="414578"/>
            <a:ext cx="450225" cy="4585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2</a:t>
            </a:r>
          </a:p>
        </p:txBody>
      </p:sp>
      <p:pic>
        <p:nvPicPr>
          <p:cNvPr id="155" name="Picture 154">
            <a:extLst>
              <a:ext uri="{FF2B5EF4-FFF2-40B4-BE49-F238E27FC236}">
                <a16:creationId xmlns:a16="http://schemas.microsoft.com/office/drawing/2014/main" id="{4134BF11-0CEC-B9E9-8B4D-CAF77F3635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9330" y="237822"/>
            <a:ext cx="3433674" cy="587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6" name="Oval 155">
            <a:extLst>
              <a:ext uri="{FF2B5EF4-FFF2-40B4-BE49-F238E27FC236}">
                <a16:creationId xmlns:a16="http://schemas.microsoft.com/office/drawing/2014/main" id="{E370DADA-6F5E-B1C2-9185-D4F61D53F7FF}"/>
              </a:ext>
            </a:extLst>
          </p:cNvPr>
          <p:cNvSpPr/>
          <p:nvPr/>
        </p:nvSpPr>
        <p:spPr>
          <a:xfrm>
            <a:off x="11050689" y="346690"/>
            <a:ext cx="450225" cy="4585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3</a:t>
            </a:r>
          </a:p>
        </p:txBody>
      </p:sp>
      <p:sp>
        <p:nvSpPr>
          <p:cNvPr id="158" name="Rectangle 157">
            <a:extLst>
              <a:ext uri="{FF2B5EF4-FFF2-40B4-BE49-F238E27FC236}">
                <a16:creationId xmlns:a16="http://schemas.microsoft.com/office/drawing/2014/main" id="{0407ADD0-0AAE-ADB6-6011-06034D6DE483}"/>
              </a:ext>
            </a:extLst>
          </p:cNvPr>
          <p:cNvSpPr/>
          <p:nvPr/>
        </p:nvSpPr>
        <p:spPr>
          <a:xfrm>
            <a:off x="8516325" y="1478465"/>
            <a:ext cx="3153873" cy="3996433"/>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Rectangle 158">
            <a:extLst>
              <a:ext uri="{FF2B5EF4-FFF2-40B4-BE49-F238E27FC236}">
                <a16:creationId xmlns:a16="http://schemas.microsoft.com/office/drawing/2014/main" id="{18D1B15C-7890-6BB8-BD13-F896D0AC2285}"/>
              </a:ext>
            </a:extLst>
          </p:cNvPr>
          <p:cNvSpPr/>
          <p:nvPr/>
        </p:nvSpPr>
        <p:spPr>
          <a:xfrm>
            <a:off x="10870432" y="3314374"/>
            <a:ext cx="730993" cy="200055"/>
          </a:xfrm>
          <a:prstGeom prst="rect">
            <a:avLst/>
          </a:prstGeom>
          <a:solidFill>
            <a:schemeClr val="bg1"/>
          </a:solidFill>
        </p:spPr>
        <p:txBody>
          <a:bodyPr wrap="square">
            <a:spAutoFit/>
          </a:bodyPr>
          <a:lstStyle/>
          <a:p>
            <a:r>
              <a:rPr lang="en-US" sz="700" b="1" dirty="0">
                <a:latin typeface="Century Gothic" panose="020B0502020202020204" pitchFamily="34" charset="0"/>
              </a:rPr>
              <a:t>SET ADDRESS</a:t>
            </a:r>
            <a:endParaRPr lang="en-US" sz="700" b="1" dirty="0"/>
          </a:p>
        </p:txBody>
      </p:sp>
      <p:sp>
        <p:nvSpPr>
          <p:cNvPr id="160" name="Rectangle 159">
            <a:extLst>
              <a:ext uri="{FF2B5EF4-FFF2-40B4-BE49-F238E27FC236}">
                <a16:creationId xmlns:a16="http://schemas.microsoft.com/office/drawing/2014/main" id="{0B868B9B-90BC-D322-9E29-967B76F0F3E2}"/>
              </a:ext>
            </a:extLst>
          </p:cNvPr>
          <p:cNvSpPr/>
          <p:nvPr/>
        </p:nvSpPr>
        <p:spPr>
          <a:xfrm>
            <a:off x="8694645" y="3310091"/>
            <a:ext cx="2045644" cy="200055"/>
          </a:xfrm>
          <a:prstGeom prst="rect">
            <a:avLst/>
          </a:prstGeom>
          <a:solidFill>
            <a:schemeClr val="bg1">
              <a:lumMod val="95000"/>
            </a:schemeClr>
          </a:solidFill>
        </p:spPr>
        <p:txBody>
          <a:bodyPr wrap="square">
            <a:spAutoFit/>
          </a:bodyPr>
          <a:lstStyle/>
          <a:p>
            <a:r>
              <a:rPr lang="en-US" sz="700" dirty="0"/>
              <a:t>123, Riyadh Post Office,Riyadh-12345 Saudi Arabia </a:t>
            </a:r>
          </a:p>
        </p:txBody>
      </p:sp>
      <p:pic>
        <p:nvPicPr>
          <p:cNvPr id="161" name="Picture 160" descr="A red circle with black lines&#10;&#10;Description automatically generated">
            <a:extLst>
              <a:ext uri="{FF2B5EF4-FFF2-40B4-BE49-F238E27FC236}">
                <a16:creationId xmlns:a16="http://schemas.microsoft.com/office/drawing/2014/main" id="{DEA8A2DF-1089-90A6-8211-1D835AA040E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516325" y="3319243"/>
            <a:ext cx="141823" cy="141823"/>
          </a:xfrm>
          <a:prstGeom prst="rect">
            <a:avLst/>
          </a:prstGeom>
        </p:spPr>
      </p:pic>
      <p:pic>
        <p:nvPicPr>
          <p:cNvPr id="166" name="Picture 165">
            <a:extLst>
              <a:ext uri="{FF2B5EF4-FFF2-40B4-BE49-F238E27FC236}">
                <a16:creationId xmlns:a16="http://schemas.microsoft.com/office/drawing/2014/main" id="{25AD586B-1550-7332-CA0F-BA3B29E5312A}"/>
              </a:ext>
            </a:extLst>
          </p:cNvPr>
          <p:cNvPicPr>
            <a:picLocks noChangeAspect="1"/>
          </p:cNvPicPr>
          <p:nvPr/>
        </p:nvPicPr>
        <p:blipFill>
          <a:blip r:embed="rId15"/>
          <a:stretch>
            <a:fillRect/>
          </a:stretch>
        </p:blipFill>
        <p:spPr>
          <a:xfrm>
            <a:off x="8516325" y="1485721"/>
            <a:ext cx="3153873" cy="1525538"/>
          </a:xfrm>
          <a:prstGeom prst="rect">
            <a:avLst/>
          </a:prstGeom>
        </p:spPr>
      </p:pic>
      <p:sp>
        <p:nvSpPr>
          <p:cNvPr id="169" name="TextBox 168">
            <a:extLst>
              <a:ext uri="{FF2B5EF4-FFF2-40B4-BE49-F238E27FC236}">
                <a16:creationId xmlns:a16="http://schemas.microsoft.com/office/drawing/2014/main" id="{C22D413E-CDAF-BBDD-A392-ED96CFC58329}"/>
              </a:ext>
            </a:extLst>
          </p:cNvPr>
          <p:cNvSpPr txBox="1"/>
          <p:nvPr/>
        </p:nvSpPr>
        <p:spPr>
          <a:xfrm>
            <a:off x="5158395" y="3355040"/>
            <a:ext cx="2498166" cy="215444"/>
          </a:xfrm>
          <a:prstGeom prst="rect">
            <a:avLst/>
          </a:prstGeom>
          <a:solidFill>
            <a:schemeClr val="bg1"/>
          </a:solidFill>
        </p:spPr>
        <p:txBody>
          <a:bodyPr wrap="square">
            <a:spAutoFit/>
          </a:bodyPr>
          <a:lstStyle/>
          <a:p>
            <a:pPr algn="ctr"/>
            <a:r>
              <a:rPr lang="en-US" sz="400" b="0" i="0" dirty="0">
                <a:effectLst/>
                <a:latin typeface="arial" panose="020B0604020202020204" pitchFamily="34" charset="0"/>
              </a:rPr>
              <a:t> </a:t>
            </a:r>
            <a:r>
              <a:rPr lang="en-US" sz="800" dirty="0">
                <a:highlight>
                  <a:srgbClr val="FFFF00"/>
                </a:highlight>
                <a:latin typeface="arial" panose="020B0604020202020204" pitchFamily="34" charset="0"/>
              </a:rPr>
              <a:t>Auto Detect the latitude and longitude for address</a:t>
            </a:r>
          </a:p>
        </p:txBody>
      </p:sp>
      <p:pic>
        <p:nvPicPr>
          <p:cNvPr id="51" name="Picture 50">
            <a:extLst>
              <a:ext uri="{FF2B5EF4-FFF2-40B4-BE49-F238E27FC236}">
                <a16:creationId xmlns:a16="http://schemas.microsoft.com/office/drawing/2014/main" id="{EC7A1570-6ADA-BD5D-C50E-C85F7391E2F9}"/>
              </a:ext>
            </a:extLst>
          </p:cNvPr>
          <p:cNvPicPr>
            <a:picLocks noChangeAspect="1"/>
          </p:cNvPicPr>
          <p:nvPr/>
        </p:nvPicPr>
        <p:blipFill>
          <a:blip r:embed="rId16"/>
          <a:stretch>
            <a:fillRect/>
          </a:stretch>
        </p:blipFill>
        <p:spPr>
          <a:xfrm>
            <a:off x="727336" y="908239"/>
            <a:ext cx="369208" cy="451457"/>
          </a:xfrm>
          <a:prstGeom prst="rect">
            <a:avLst/>
          </a:prstGeom>
        </p:spPr>
      </p:pic>
      <p:pic>
        <p:nvPicPr>
          <p:cNvPr id="58" name="Picture 57" descr="A grey triangle on a black background&#10;&#10;Description automatically generated">
            <a:extLst>
              <a:ext uri="{FF2B5EF4-FFF2-40B4-BE49-F238E27FC236}">
                <a16:creationId xmlns:a16="http://schemas.microsoft.com/office/drawing/2014/main" id="{F7EEE1C5-A47B-F3F2-0E0D-8CD4F49B2A1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496187" y="2145620"/>
            <a:ext cx="144305" cy="144305"/>
          </a:xfrm>
          <a:prstGeom prst="rect">
            <a:avLst/>
          </a:prstGeom>
        </p:spPr>
      </p:pic>
      <p:pic>
        <p:nvPicPr>
          <p:cNvPr id="68" name="Picture 67" descr="A grey triangle on a black background&#10;&#10;Description automatically generated">
            <a:extLst>
              <a:ext uri="{FF2B5EF4-FFF2-40B4-BE49-F238E27FC236}">
                <a16:creationId xmlns:a16="http://schemas.microsoft.com/office/drawing/2014/main" id="{EAA26603-677F-D3BB-A6A1-183520B5962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515185" y="2342538"/>
            <a:ext cx="144305" cy="144305"/>
          </a:xfrm>
          <a:prstGeom prst="rect">
            <a:avLst/>
          </a:prstGeom>
        </p:spPr>
      </p:pic>
      <p:pic>
        <p:nvPicPr>
          <p:cNvPr id="69" name="Picture 68" descr="A grey triangle on a black background&#10;&#10;Description automatically generated">
            <a:extLst>
              <a:ext uri="{FF2B5EF4-FFF2-40B4-BE49-F238E27FC236}">
                <a16:creationId xmlns:a16="http://schemas.microsoft.com/office/drawing/2014/main" id="{4C9CFB80-E7A8-7680-E998-08B0E6B246B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510315" y="2569450"/>
            <a:ext cx="144305" cy="144305"/>
          </a:xfrm>
          <a:prstGeom prst="rect">
            <a:avLst/>
          </a:prstGeom>
        </p:spPr>
      </p:pic>
      <p:pic>
        <p:nvPicPr>
          <p:cNvPr id="79" name="Picture 78">
            <a:extLst>
              <a:ext uri="{FF2B5EF4-FFF2-40B4-BE49-F238E27FC236}">
                <a16:creationId xmlns:a16="http://schemas.microsoft.com/office/drawing/2014/main" id="{1C20BF4C-40E8-AF59-2F0B-DAD545F22716}"/>
              </a:ext>
            </a:extLst>
          </p:cNvPr>
          <p:cNvPicPr>
            <a:picLocks noChangeAspect="1"/>
          </p:cNvPicPr>
          <p:nvPr/>
        </p:nvPicPr>
        <p:blipFill>
          <a:blip r:embed="rId16"/>
          <a:stretch>
            <a:fillRect/>
          </a:stretch>
        </p:blipFill>
        <p:spPr>
          <a:xfrm>
            <a:off x="8658148" y="977055"/>
            <a:ext cx="369208" cy="451457"/>
          </a:xfrm>
          <a:prstGeom prst="rect">
            <a:avLst/>
          </a:prstGeom>
        </p:spPr>
      </p:pic>
      <p:sp>
        <p:nvSpPr>
          <p:cNvPr id="87" name="Rectangle 86">
            <a:extLst>
              <a:ext uri="{FF2B5EF4-FFF2-40B4-BE49-F238E27FC236}">
                <a16:creationId xmlns:a16="http://schemas.microsoft.com/office/drawing/2014/main" id="{ED60673B-CEFE-4C45-B738-2C5B61DCD88F}"/>
              </a:ext>
            </a:extLst>
          </p:cNvPr>
          <p:cNvSpPr/>
          <p:nvPr/>
        </p:nvSpPr>
        <p:spPr>
          <a:xfrm>
            <a:off x="4588038" y="5441904"/>
            <a:ext cx="3239135" cy="351066"/>
          </a:xfrm>
          <a:prstGeom prst="rect">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8F57F0BC-8320-6929-95CC-D91B865BFEB4}"/>
              </a:ext>
            </a:extLst>
          </p:cNvPr>
          <p:cNvSpPr txBox="1"/>
          <p:nvPr/>
        </p:nvSpPr>
        <p:spPr>
          <a:xfrm>
            <a:off x="4680210" y="5494326"/>
            <a:ext cx="2504368" cy="246221"/>
          </a:xfrm>
          <a:prstGeom prst="rect">
            <a:avLst/>
          </a:prstGeom>
          <a:noFill/>
        </p:spPr>
        <p:txBody>
          <a:bodyPr wrap="square">
            <a:spAutoFit/>
          </a:bodyPr>
          <a:lstStyle/>
          <a:p>
            <a:r>
              <a:rPr lang="en-US" sz="1000" dirty="0">
                <a:solidFill>
                  <a:schemeClr val="bg1"/>
                </a:solidFill>
                <a:latin typeface="Poppins Light" panose="00000400000000000000" pitchFamily="2" charset="0"/>
                <a:cs typeface="Poppins Light" panose="00000400000000000000" pitchFamily="2" charset="0"/>
              </a:rPr>
              <a:t>Join hands for a safer community</a:t>
            </a:r>
          </a:p>
        </p:txBody>
      </p:sp>
      <p:pic>
        <p:nvPicPr>
          <p:cNvPr id="97" name="Picture 96" descr="Hands holding people in their hands&#10;&#10;Description automatically generated">
            <a:extLst>
              <a:ext uri="{FF2B5EF4-FFF2-40B4-BE49-F238E27FC236}">
                <a16:creationId xmlns:a16="http://schemas.microsoft.com/office/drawing/2014/main" id="{FBBCAF55-1933-6FEA-C4D9-9E3539505A6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088431" y="5467708"/>
            <a:ext cx="243372" cy="243372"/>
          </a:xfrm>
          <a:prstGeom prst="rect">
            <a:avLst/>
          </a:prstGeom>
        </p:spPr>
      </p:pic>
      <p:grpSp>
        <p:nvGrpSpPr>
          <p:cNvPr id="4" name="Group 3">
            <a:extLst>
              <a:ext uri="{FF2B5EF4-FFF2-40B4-BE49-F238E27FC236}">
                <a16:creationId xmlns:a16="http://schemas.microsoft.com/office/drawing/2014/main" id="{A86AC4F8-7A4F-6F82-3FA8-708FDDC3E107}"/>
              </a:ext>
            </a:extLst>
          </p:cNvPr>
          <p:cNvGrpSpPr/>
          <p:nvPr/>
        </p:nvGrpSpPr>
        <p:grpSpPr>
          <a:xfrm>
            <a:off x="4587562" y="3810781"/>
            <a:ext cx="3247915" cy="253916"/>
            <a:chOff x="4587562" y="3613572"/>
            <a:chExt cx="3247915" cy="253916"/>
          </a:xfrm>
        </p:grpSpPr>
        <p:sp>
          <p:nvSpPr>
            <p:cNvPr id="93" name="Rectangle 92">
              <a:extLst>
                <a:ext uri="{FF2B5EF4-FFF2-40B4-BE49-F238E27FC236}">
                  <a16:creationId xmlns:a16="http://schemas.microsoft.com/office/drawing/2014/main" id="{2C5C9BC4-FBBB-5936-05F7-FDB8A7710EDF}"/>
                </a:ext>
              </a:extLst>
            </p:cNvPr>
            <p:cNvSpPr/>
            <p:nvPr/>
          </p:nvSpPr>
          <p:spPr>
            <a:xfrm>
              <a:off x="4587562" y="3613572"/>
              <a:ext cx="3247915" cy="253916"/>
            </a:xfrm>
            <a:prstGeom prst="rect">
              <a:avLst/>
            </a:prstGeom>
            <a:solidFill>
              <a:schemeClr val="bg1">
                <a:lumMod val="50000"/>
              </a:schemeClr>
            </a:solidFill>
            <a:ln>
              <a:solidFill>
                <a:schemeClr val="bg1">
                  <a:lumMod val="50000"/>
                </a:schemeClr>
              </a:solidFill>
            </a:ln>
          </p:spPr>
          <p:txBody>
            <a:bodyPr wrap="square">
              <a:spAutoFit/>
            </a:bodyPr>
            <a:lstStyle/>
            <a:p>
              <a:r>
                <a:rPr lang="en-US" sz="1050" dirty="0">
                  <a:solidFill>
                    <a:schemeClr val="bg1"/>
                  </a:solidFill>
                </a:rPr>
                <a:t>Advertisement Space                                 Click to Buy</a:t>
              </a:r>
            </a:p>
          </p:txBody>
        </p:sp>
        <p:pic>
          <p:nvPicPr>
            <p:cNvPr id="94" name="Picture 93" descr="A white arrow pointing to the left&#10;&#10;Description automatically generated">
              <a:extLst>
                <a:ext uri="{FF2B5EF4-FFF2-40B4-BE49-F238E27FC236}">
                  <a16:creationId xmlns:a16="http://schemas.microsoft.com/office/drawing/2014/main" id="{BF6F2533-9A5A-1592-6D38-E3FFB393127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82056" y="3617282"/>
              <a:ext cx="230155" cy="230155"/>
            </a:xfrm>
            <a:prstGeom prst="rect">
              <a:avLst/>
            </a:prstGeom>
          </p:spPr>
        </p:pic>
      </p:grpSp>
      <p:grpSp>
        <p:nvGrpSpPr>
          <p:cNvPr id="101" name="Group 100">
            <a:extLst>
              <a:ext uri="{FF2B5EF4-FFF2-40B4-BE49-F238E27FC236}">
                <a16:creationId xmlns:a16="http://schemas.microsoft.com/office/drawing/2014/main" id="{4B0A6BCA-FADB-CC7B-5A68-81EC212EB23B}"/>
              </a:ext>
            </a:extLst>
          </p:cNvPr>
          <p:cNvGrpSpPr/>
          <p:nvPr/>
        </p:nvGrpSpPr>
        <p:grpSpPr>
          <a:xfrm>
            <a:off x="573439" y="3440007"/>
            <a:ext cx="3252356" cy="2092204"/>
            <a:chOff x="4690628" y="2883563"/>
            <a:chExt cx="3269190" cy="1566139"/>
          </a:xfrm>
        </p:grpSpPr>
        <p:pic>
          <p:nvPicPr>
            <p:cNvPr id="1028" name="Picture 4" descr="5 Tips to Reduce Auto Insurance Premium - Online Demat, Trading, and Mutual  Fund Investment in India - Fisdom">
              <a:extLst>
                <a:ext uri="{FF2B5EF4-FFF2-40B4-BE49-F238E27FC236}">
                  <a16:creationId xmlns:a16="http://schemas.microsoft.com/office/drawing/2014/main" id="{B9C578E0-7E19-4983-C03E-26C116DD3EA6}"/>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690628" y="2883563"/>
              <a:ext cx="3245953" cy="156613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6C79FF31-95EA-B227-D535-87FD0C70333D}"/>
                </a:ext>
              </a:extLst>
            </p:cNvPr>
            <p:cNvSpPr txBox="1"/>
            <p:nvPr/>
          </p:nvSpPr>
          <p:spPr>
            <a:xfrm>
              <a:off x="6497119" y="2909088"/>
              <a:ext cx="1462699" cy="184311"/>
            </a:xfrm>
            <a:prstGeom prst="rect">
              <a:avLst/>
            </a:prstGeom>
            <a:noFill/>
          </p:spPr>
          <p:txBody>
            <a:bodyPr wrap="square">
              <a:spAutoFit/>
            </a:bodyPr>
            <a:lstStyle/>
            <a:p>
              <a:r>
                <a:rPr lang="en-US" sz="1000" dirty="0">
                  <a:solidFill>
                    <a:schemeClr val="bg1"/>
                  </a:solidFill>
                </a:rPr>
                <a:t>Vehicle Insurance offers</a:t>
              </a:r>
            </a:p>
          </p:txBody>
        </p:sp>
      </p:grpSp>
      <p:pic>
        <p:nvPicPr>
          <p:cNvPr id="100" name="Picture 99">
            <a:extLst>
              <a:ext uri="{FF2B5EF4-FFF2-40B4-BE49-F238E27FC236}">
                <a16:creationId xmlns:a16="http://schemas.microsoft.com/office/drawing/2014/main" id="{8888815C-DF77-FE34-C135-D46C70755211}"/>
              </a:ext>
            </a:extLst>
          </p:cNvPr>
          <p:cNvPicPr>
            <a:picLocks noChangeAspect="1"/>
          </p:cNvPicPr>
          <p:nvPr/>
        </p:nvPicPr>
        <p:blipFill>
          <a:blip r:embed="rId16"/>
          <a:stretch>
            <a:fillRect/>
          </a:stretch>
        </p:blipFill>
        <p:spPr>
          <a:xfrm>
            <a:off x="6027289" y="962083"/>
            <a:ext cx="302915" cy="370396"/>
          </a:xfrm>
          <a:prstGeom prst="rect">
            <a:avLst/>
          </a:prstGeom>
        </p:spPr>
      </p:pic>
      <p:pic>
        <p:nvPicPr>
          <p:cNvPr id="55" name="Picture 2" descr="TYRES With Various Sizes From United Tyres, 43% OFF">
            <a:extLst>
              <a:ext uri="{FF2B5EF4-FFF2-40B4-BE49-F238E27FC236}">
                <a16:creationId xmlns:a16="http://schemas.microsoft.com/office/drawing/2014/main" id="{A2139D1C-89F2-577E-5E19-F152D7A804C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03867" y="4057971"/>
            <a:ext cx="3247915" cy="1363882"/>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CCF7C6B1-0272-5144-677E-A4225F8FA5ED}"/>
              </a:ext>
            </a:extLst>
          </p:cNvPr>
          <p:cNvGrpSpPr/>
          <p:nvPr/>
        </p:nvGrpSpPr>
        <p:grpSpPr>
          <a:xfrm>
            <a:off x="584886" y="1968860"/>
            <a:ext cx="1735673" cy="2529786"/>
            <a:chOff x="8448095" y="2901362"/>
            <a:chExt cx="1666760" cy="2529786"/>
          </a:xfrm>
        </p:grpSpPr>
        <p:sp>
          <p:nvSpPr>
            <p:cNvPr id="25" name="Rectangle 24">
              <a:extLst>
                <a:ext uri="{FF2B5EF4-FFF2-40B4-BE49-F238E27FC236}">
                  <a16:creationId xmlns:a16="http://schemas.microsoft.com/office/drawing/2014/main" id="{8D0746B0-595E-81FC-640C-B270D435BACF}"/>
                </a:ext>
              </a:extLst>
            </p:cNvPr>
            <p:cNvSpPr/>
            <p:nvPr/>
          </p:nvSpPr>
          <p:spPr>
            <a:xfrm>
              <a:off x="8448095" y="2901362"/>
              <a:ext cx="1666760" cy="2529786"/>
            </a:xfrm>
            <a:prstGeom prst="rect">
              <a:avLst/>
            </a:prstGeom>
            <a:solidFill>
              <a:schemeClr val="bg1">
                <a:lumMod val="75000"/>
                <a:alpha val="91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BCD85E1-F81D-76DB-A1A6-7E2A030811B7}"/>
                </a:ext>
              </a:extLst>
            </p:cNvPr>
            <p:cNvSpPr/>
            <p:nvPr/>
          </p:nvSpPr>
          <p:spPr>
            <a:xfrm>
              <a:off x="8836758" y="3025551"/>
              <a:ext cx="1160507" cy="253916"/>
            </a:xfrm>
            <a:prstGeom prst="rect">
              <a:avLst/>
            </a:prstGeom>
          </p:spPr>
          <p:txBody>
            <a:bodyPr wrap="square">
              <a:spAutoFit/>
            </a:bodyPr>
            <a:lstStyle/>
            <a:p>
              <a:r>
                <a:rPr lang="en-US" sz="1050" dirty="0">
                  <a:latin typeface="Poppins Light" panose="00000400000000000000" pitchFamily="2" charset="0"/>
                  <a:cs typeface="Poppins Light" panose="00000400000000000000" pitchFamily="2" charset="0"/>
                </a:rPr>
                <a:t>Profile Settings</a:t>
              </a:r>
            </a:p>
          </p:txBody>
        </p:sp>
        <p:sp>
          <p:nvSpPr>
            <p:cNvPr id="27" name="Rectangle 26">
              <a:extLst>
                <a:ext uri="{FF2B5EF4-FFF2-40B4-BE49-F238E27FC236}">
                  <a16:creationId xmlns:a16="http://schemas.microsoft.com/office/drawing/2014/main" id="{54C42C8C-F5A3-1D93-304A-B73B148D1F2A}"/>
                </a:ext>
              </a:extLst>
            </p:cNvPr>
            <p:cNvSpPr/>
            <p:nvPr/>
          </p:nvSpPr>
          <p:spPr>
            <a:xfrm>
              <a:off x="8858455" y="3353473"/>
              <a:ext cx="1147021" cy="253916"/>
            </a:xfrm>
            <a:prstGeom prst="rect">
              <a:avLst/>
            </a:prstGeom>
          </p:spPr>
          <p:txBody>
            <a:bodyPr wrap="square">
              <a:spAutoFit/>
            </a:bodyPr>
            <a:lstStyle/>
            <a:p>
              <a:r>
                <a:rPr lang="en-US" sz="1050" dirty="0">
                  <a:latin typeface="Poppins Light" panose="00000400000000000000" pitchFamily="2" charset="0"/>
                  <a:cs typeface="Poppins Light" panose="00000400000000000000" pitchFamily="2" charset="0"/>
                </a:rPr>
                <a:t>Buy QR Code</a:t>
              </a:r>
            </a:p>
          </p:txBody>
        </p:sp>
        <p:sp>
          <p:nvSpPr>
            <p:cNvPr id="29" name="Rectangle 28">
              <a:extLst>
                <a:ext uri="{FF2B5EF4-FFF2-40B4-BE49-F238E27FC236}">
                  <a16:creationId xmlns:a16="http://schemas.microsoft.com/office/drawing/2014/main" id="{FFAF07F7-49E4-822E-3986-426F2274D24F}"/>
                </a:ext>
              </a:extLst>
            </p:cNvPr>
            <p:cNvSpPr/>
            <p:nvPr/>
          </p:nvSpPr>
          <p:spPr>
            <a:xfrm>
              <a:off x="8843102" y="3767881"/>
              <a:ext cx="620571" cy="253916"/>
            </a:xfrm>
            <a:prstGeom prst="rect">
              <a:avLst/>
            </a:prstGeom>
          </p:spPr>
          <p:txBody>
            <a:bodyPr wrap="square">
              <a:spAutoFit/>
            </a:bodyPr>
            <a:lstStyle/>
            <a:p>
              <a:r>
                <a:rPr lang="en-US" sz="1050" dirty="0">
                  <a:latin typeface="Poppins Light" panose="00000400000000000000" pitchFamily="2" charset="0"/>
                  <a:cs typeface="Poppins Light" panose="00000400000000000000" pitchFamily="2" charset="0"/>
                </a:rPr>
                <a:t>FAQ’s</a:t>
              </a:r>
            </a:p>
          </p:txBody>
        </p:sp>
        <p:sp>
          <p:nvSpPr>
            <p:cNvPr id="33" name="Rectangle 32">
              <a:extLst>
                <a:ext uri="{FF2B5EF4-FFF2-40B4-BE49-F238E27FC236}">
                  <a16:creationId xmlns:a16="http://schemas.microsoft.com/office/drawing/2014/main" id="{33D1C6BE-F57B-9827-9BCC-83A2322C965A}"/>
                </a:ext>
              </a:extLst>
            </p:cNvPr>
            <p:cNvSpPr/>
            <p:nvPr/>
          </p:nvSpPr>
          <p:spPr>
            <a:xfrm>
              <a:off x="8866939" y="4169632"/>
              <a:ext cx="749393" cy="253916"/>
            </a:xfrm>
            <a:prstGeom prst="rect">
              <a:avLst/>
            </a:prstGeom>
          </p:spPr>
          <p:txBody>
            <a:bodyPr wrap="square">
              <a:spAutoFit/>
            </a:bodyPr>
            <a:lstStyle/>
            <a:p>
              <a:r>
                <a:rPr lang="en-US" sz="1050" dirty="0">
                  <a:latin typeface="Poppins Light" panose="00000400000000000000" pitchFamily="2" charset="0"/>
                  <a:cs typeface="Poppins Light" panose="00000400000000000000" pitchFamily="2" charset="0"/>
                </a:rPr>
                <a:t>Support</a:t>
              </a:r>
            </a:p>
          </p:txBody>
        </p:sp>
        <p:sp>
          <p:nvSpPr>
            <p:cNvPr id="34" name="Rectangle 33">
              <a:extLst>
                <a:ext uri="{FF2B5EF4-FFF2-40B4-BE49-F238E27FC236}">
                  <a16:creationId xmlns:a16="http://schemas.microsoft.com/office/drawing/2014/main" id="{2D1D6DF0-97BD-C08A-222D-9CCBC8A57273}"/>
                </a:ext>
              </a:extLst>
            </p:cNvPr>
            <p:cNvSpPr/>
            <p:nvPr/>
          </p:nvSpPr>
          <p:spPr>
            <a:xfrm>
              <a:off x="8848853" y="4564342"/>
              <a:ext cx="865245" cy="253916"/>
            </a:xfrm>
            <a:prstGeom prst="rect">
              <a:avLst/>
            </a:prstGeom>
          </p:spPr>
          <p:txBody>
            <a:bodyPr wrap="square">
              <a:spAutoFit/>
            </a:bodyPr>
            <a:lstStyle/>
            <a:p>
              <a:r>
                <a:rPr lang="en-US" sz="1050" dirty="0">
                  <a:latin typeface="Poppins Light" panose="00000400000000000000" pitchFamily="2" charset="0"/>
                  <a:cs typeface="Poppins Light" panose="00000400000000000000" pitchFamily="2" charset="0"/>
                </a:rPr>
                <a:t>About us</a:t>
              </a:r>
            </a:p>
          </p:txBody>
        </p:sp>
        <p:sp>
          <p:nvSpPr>
            <p:cNvPr id="35" name="Rectangle 34">
              <a:extLst>
                <a:ext uri="{FF2B5EF4-FFF2-40B4-BE49-F238E27FC236}">
                  <a16:creationId xmlns:a16="http://schemas.microsoft.com/office/drawing/2014/main" id="{A355D5B5-97CB-6BEB-3F61-63D531923133}"/>
                </a:ext>
              </a:extLst>
            </p:cNvPr>
            <p:cNvSpPr/>
            <p:nvPr/>
          </p:nvSpPr>
          <p:spPr>
            <a:xfrm>
              <a:off x="8830114" y="4996659"/>
              <a:ext cx="639310" cy="253916"/>
            </a:xfrm>
            <a:prstGeom prst="rect">
              <a:avLst/>
            </a:prstGeom>
          </p:spPr>
          <p:txBody>
            <a:bodyPr wrap="square">
              <a:spAutoFit/>
            </a:bodyPr>
            <a:lstStyle/>
            <a:p>
              <a:r>
                <a:rPr lang="en-US" sz="1050" dirty="0">
                  <a:latin typeface="Poppins Light" panose="00000400000000000000" pitchFamily="2" charset="0"/>
                  <a:cs typeface="Poppins Light" panose="00000400000000000000" pitchFamily="2" charset="0"/>
                </a:rPr>
                <a:t>Logout</a:t>
              </a:r>
            </a:p>
          </p:txBody>
        </p:sp>
        <p:pic>
          <p:nvPicPr>
            <p:cNvPr id="39" name="Picture 38" descr="A white circle with a black background&#10;&#10;Description automatically generated">
              <a:extLst>
                <a:ext uri="{FF2B5EF4-FFF2-40B4-BE49-F238E27FC236}">
                  <a16:creationId xmlns:a16="http://schemas.microsoft.com/office/drawing/2014/main" id="{32D74A98-2B7D-CD9F-A659-996D4FA62FC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598982" y="3020372"/>
              <a:ext cx="198516" cy="198516"/>
            </a:xfrm>
            <a:prstGeom prst="rect">
              <a:avLst/>
            </a:prstGeom>
          </p:spPr>
        </p:pic>
        <p:pic>
          <p:nvPicPr>
            <p:cNvPr id="40" name="Picture 39" descr="A white outline of a shopping cart&#10;&#10;Description automatically generated">
              <a:extLst>
                <a:ext uri="{FF2B5EF4-FFF2-40B4-BE49-F238E27FC236}">
                  <a16:creationId xmlns:a16="http://schemas.microsoft.com/office/drawing/2014/main" id="{76DC3573-0A0B-62B3-9C19-471D3D5026D5}"/>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561078" y="3364796"/>
              <a:ext cx="249157" cy="249157"/>
            </a:xfrm>
            <a:prstGeom prst="rect">
              <a:avLst/>
            </a:prstGeom>
          </p:spPr>
        </p:pic>
        <p:pic>
          <p:nvPicPr>
            <p:cNvPr id="41" name="Picture 40" descr="A white question mark in a black circle&#10;&#10;Description automatically generated">
              <a:extLst>
                <a:ext uri="{FF2B5EF4-FFF2-40B4-BE49-F238E27FC236}">
                  <a16:creationId xmlns:a16="http://schemas.microsoft.com/office/drawing/2014/main" id="{D4C01DB3-B31D-F377-1133-876DC31082A8}"/>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558425" y="3773040"/>
              <a:ext cx="276999" cy="276999"/>
            </a:xfrm>
            <a:prstGeom prst="rect">
              <a:avLst/>
            </a:prstGeom>
          </p:spPr>
        </p:pic>
        <p:pic>
          <p:nvPicPr>
            <p:cNvPr id="44" name="Picture 43" descr="A white headphones on a black background&#10;&#10;Description automatically generated">
              <a:extLst>
                <a:ext uri="{FF2B5EF4-FFF2-40B4-BE49-F238E27FC236}">
                  <a16:creationId xmlns:a16="http://schemas.microsoft.com/office/drawing/2014/main" id="{B6A93FD5-8B0F-DBED-9838-D75DDD6F6448}"/>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531535" y="4185951"/>
              <a:ext cx="298579" cy="298579"/>
            </a:xfrm>
            <a:prstGeom prst="rect">
              <a:avLst/>
            </a:prstGeom>
          </p:spPr>
        </p:pic>
        <p:pic>
          <p:nvPicPr>
            <p:cNvPr id="49" name="Picture 48">
              <a:extLst>
                <a:ext uri="{FF2B5EF4-FFF2-40B4-BE49-F238E27FC236}">
                  <a16:creationId xmlns:a16="http://schemas.microsoft.com/office/drawing/2014/main" id="{F3FFE232-DABB-B1CA-82F2-53A79C4F8C7A}"/>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571592" y="4569016"/>
              <a:ext cx="267649" cy="267649"/>
            </a:xfrm>
            <a:prstGeom prst="rect">
              <a:avLst/>
            </a:prstGeom>
          </p:spPr>
        </p:pic>
        <p:pic>
          <p:nvPicPr>
            <p:cNvPr id="50" name="Picture 49" descr="A white power button on a black background&#10;&#10;Description automatically generated">
              <a:extLst>
                <a:ext uri="{FF2B5EF4-FFF2-40B4-BE49-F238E27FC236}">
                  <a16:creationId xmlns:a16="http://schemas.microsoft.com/office/drawing/2014/main" id="{473B5587-3D57-C27C-1B96-A24FB83404E4}"/>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508310" y="4971125"/>
              <a:ext cx="337996" cy="337996"/>
            </a:xfrm>
            <a:prstGeom prst="rect">
              <a:avLst/>
            </a:prstGeom>
          </p:spPr>
        </p:pic>
      </p:grpSp>
      <p:sp>
        <p:nvSpPr>
          <p:cNvPr id="9" name="Rectangle: Rounded Corners 8">
            <a:extLst>
              <a:ext uri="{FF2B5EF4-FFF2-40B4-BE49-F238E27FC236}">
                <a16:creationId xmlns:a16="http://schemas.microsoft.com/office/drawing/2014/main" id="{0B308444-B434-34FA-D876-50B51E689E16}"/>
              </a:ext>
            </a:extLst>
          </p:cNvPr>
          <p:cNvSpPr/>
          <p:nvPr/>
        </p:nvSpPr>
        <p:spPr>
          <a:xfrm>
            <a:off x="6027289" y="3611756"/>
            <a:ext cx="644735" cy="150861"/>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oppins Light" panose="00000400000000000000" pitchFamily="2" charset="0"/>
                <a:cs typeface="Poppins Light" panose="00000400000000000000" pitchFamily="2" charset="0"/>
              </a:rPr>
              <a:t>Save</a:t>
            </a:r>
          </a:p>
        </p:txBody>
      </p:sp>
      <p:pic>
        <p:nvPicPr>
          <p:cNvPr id="10" name="Picture 9" descr="A yellow bell with a red circle and a red circle with a white exclamation mark&#10;&#10;Description automatically generated">
            <a:extLst>
              <a:ext uri="{FF2B5EF4-FFF2-40B4-BE49-F238E27FC236}">
                <a16:creationId xmlns:a16="http://schemas.microsoft.com/office/drawing/2014/main" id="{CEE7C102-775D-B03F-12CE-6BE7F7DA0748}"/>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391416" y="946128"/>
            <a:ext cx="360082" cy="360082"/>
          </a:xfrm>
          <a:prstGeom prst="rect">
            <a:avLst/>
          </a:prstGeom>
        </p:spPr>
      </p:pic>
      <p:pic>
        <p:nvPicPr>
          <p:cNvPr id="11" name="Picture 10" descr="A yellow bell with a red circle and a red circle with a white exclamation mark&#10;&#10;Description automatically generated">
            <a:extLst>
              <a:ext uri="{FF2B5EF4-FFF2-40B4-BE49-F238E27FC236}">
                <a16:creationId xmlns:a16="http://schemas.microsoft.com/office/drawing/2014/main" id="{C83FDE30-CE8B-B076-C9C4-0EE75B9C4A51}"/>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372088" y="913296"/>
            <a:ext cx="360082" cy="360082"/>
          </a:xfrm>
          <a:prstGeom prst="rect">
            <a:avLst/>
          </a:prstGeom>
        </p:spPr>
      </p:pic>
      <p:pic>
        <p:nvPicPr>
          <p:cNvPr id="13" name="Picture 12" descr="A yellow bell with a red circle and a red circle with a white exclamation mark&#10;&#10;Description automatically generated">
            <a:extLst>
              <a:ext uri="{FF2B5EF4-FFF2-40B4-BE49-F238E27FC236}">
                <a16:creationId xmlns:a16="http://schemas.microsoft.com/office/drawing/2014/main" id="{C95405FE-376C-470C-8FB5-DAA55F2A7509}"/>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275801" y="972397"/>
            <a:ext cx="360082" cy="360082"/>
          </a:xfrm>
          <a:prstGeom prst="rect">
            <a:avLst/>
          </a:prstGeom>
        </p:spPr>
      </p:pic>
      <p:sp>
        <p:nvSpPr>
          <p:cNvPr id="167" name="Teardrop 166">
            <a:extLst>
              <a:ext uri="{FF2B5EF4-FFF2-40B4-BE49-F238E27FC236}">
                <a16:creationId xmlns:a16="http://schemas.microsoft.com/office/drawing/2014/main" id="{D5B81FB6-3B4C-F31F-A16C-AF007207FEAF}"/>
              </a:ext>
            </a:extLst>
          </p:cNvPr>
          <p:cNvSpPr/>
          <p:nvPr/>
        </p:nvSpPr>
        <p:spPr>
          <a:xfrm rot="17449134" flipH="1">
            <a:off x="8134382" y="359233"/>
            <a:ext cx="3793556" cy="3981624"/>
          </a:xfrm>
          <a:prstGeom prst="teardrop">
            <a:avLst>
              <a:gd name="adj" fmla="val 98174"/>
            </a:avLst>
          </a:prstGeom>
          <a:solidFill>
            <a:schemeClr val="accent1">
              <a:alpha val="2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9735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1" name="Object 30"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60" name="TextBox 159">
            <a:extLst>
              <a:ext uri="{FF2B5EF4-FFF2-40B4-BE49-F238E27FC236}">
                <a16:creationId xmlns:a16="http://schemas.microsoft.com/office/drawing/2014/main" id="{9A5CD637-E35B-B401-C9EA-60118CAA5730}"/>
              </a:ext>
            </a:extLst>
          </p:cNvPr>
          <p:cNvSpPr txBox="1"/>
          <p:nvPr/>
        </p:nvSpPr>
        <p:spPr>
          <a:xfrm>
            <a:off x="4423795" y="2358653"/>
            <a:ext cx="3687551" cy="1323439"/>
          </a:xfrm>
          <a:prstGeom prst="rect">
            <a:avLst/>
          </a:prstGeom>
          <a:solidFill>
            <a:schemeClr val="bg1"/>
          </a:solidFill>
        </p:spPr>
        <p:txBody>
          <a:bodyPr wrap="square">
            <a:spAutoFit/>
          </a:bodyPr>
          <a:lstStyle/>
          <a:p>
            <a:pPr algn="ctr"/>
            <a:r>
              <a:rPr lang="en-US" sz="4000" dirty="0">
                <a:solidFill>
                  <a:schemeClr val="bg1">
                    <a:lumMod val="50000"/>
                  </a:schemeClr>
                </a:solidFill>
              </a:rPr>
              <a:t>Profile Settings Part ends Here</a:t>
            </a:r>
          </a:p>
        </p:txBody>
      </p:sp>
      <p:pic>
        <p:nvPicPr>
          <p:cNvPr id="5" name="Picture 4">
            <a:extLst>
              <a:ext uri="{FF2B5EF4-FFF2-40B4-BE49-F238E27FC236}">
                <a16:creationId xmlns:a16="http://schemas.microsoft.com/office/drawing/2014/main" id="{0E814A76-5FE7-E730-6162-3ABBDA077D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022" y="69910"/>
            <a:ext cx="3433674" cy="587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9464357E-09E2-042D-D8E9-AD1FDF28D726}"/>
              </a:ext>
            </a:extLst>
          </p:cNvPr>
          <p:cNvSpPr/>
          <p:nvPr/>
        </p:nvSpPr>
        <p:spPr>
          <a:xfrm>
            <a:off x="522573" y="1164185"/>
            <a:ext cx="3228315" cy="4147392"/>
          </a:xfrm>
          <a:prstGeom prst="rect">
            <a:avLst/>
          </a:prstGeom>
          <a:solidFill>
            <a:schemeClr val="bg1">
              <a:lumMod val="8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34AE914-5A92-43E9-EE60-6510D5D15A93}"/>
              </a:ext>
            </a:extLst>
          </p:cNvPr>
          <p:cNvSpPr/>
          <p:nvPr/>
        </p:nvSpPr>
        <p:spPr>
          <a:xfrm>
            <a:off x="528773" y="681269"/>
            <a:ext cx="3228315" cy="47328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14953C5-6D5F-DB8F-1C7E-C3F77AA22B61}"/>
              </a:ext>
            </a:extLst>
          </p:cNvPr>
          <p:cNvSpPr/>
          <p:nvPr/>
        </p:nvSpPr>
        <p:spPr>
          <a:xfrm>
            <a:off x="736408" y="832140"/>
            <a:ext cx="710738" cy="276999"/>
          </a:xfrm>
          <a:prstGeom prst="rect">
            <a:avLst/>
          </a:prstGeom>
        </p:spPr>
        <p:txBody>
          <a:bodyPr wrap="square">
            <a:spAutoFit/>
          </a:bodyPr>
          <a:lstStyle/>
          <a:p>
            <a:r>
              <a:rPr lang="en-US" sz="1200" dirty="0">
                <a:latin typeface="Poppins Light" panose="00000400000000000000" pitchFamily="2" charset="0"/>
                <a:cs typeface="Poppins Light" panose="00000400000000000000" pitchFamily="2" charset="0"/>
              </a:rPr>
              <a:t>Profile</a:t>
            </a:r>
          </a:p>
        </p:txBody>
      </p:sp>
      <p:pic>
        <p:nvPicPr>
          <p:cNvPr id="9" name="Picture 8" descr="A red arrow pointing to the right&#10;&#10;Description automatically generated">
            <a:extLst>
              <a:ext uri="{FF2B5EF4-FFF2-40B4-BE49-F238E27FC236}">
                <a16:creationId xmlns:a16="http://schemas.microsoft.com/office/drawing/2014/main" id="{474382FC-93CF-58BE-5DA3-9B0B45E9AB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533" y="873755"/>
            <a:ext cx="155510" cy="155510"/>
          </a:xfrm>
          <a:prstGeom prst="rect">
            <a:avLst/>
          </a:prstGeom>
        </p:spPr>
      </p:pic>
      <p:sp>
        <p:nvSpPr>
          <p:cNvPr id="11" name="Rectangle 10">
            <a:extLst>
              <a:ext uri="{FF2B5EF4-FFF2-40B4-BE49-F238E27FC236}">
                <a16:creationId xmlns:a16="http://schemas.microsoft.com/office/drawing/2014/main" id="{A92094CE-1FFD-DDCE-EBA8-E37179D2BCAF}"/>
              </a:ext>
            </a:extLst>
          </p:cNvPr>
          <p:cNvSpPr/>
          <p:nvPr/>
        </p:nvSpPr>
        <p:spPr>
          <a:xfrm>
            <a:off x="523369" y="1651504"/>
            <a:ext cx="3272979" cy="253916"/>
          </a:xfrm>
          <a:prstGeom prst="rect">
            <a:avLst/>
          </a:prstGeom>
        </p:spPr>
        <p:txBody>
          <a:bodyPr wrap="square">
            <a:spAutoFit/>
          </a:bodyPr>
          <a:lstStyle/>
          <a:p>
            <a:r>
              <a:rPr lang="en-US" sz="1050" dirty="0"/>
              <a:t>Mobile Number</a:t>
            </a:r>
            <a:r>
              <a:rPr lang="en-US" sz="1050" dirty="0">
                <a:solidFill>
                  <a:srgbClr val="FF0000"/>
                </a:solidFill>
              </a:rPr>
              <a:t>*_</a:t>
            </a:r>
            <a:r>
              <a:rPr lang="en-US" sz="1050" dirty="0"/>
              <a:t>______________________________</a:t>
            </a:r>
          </a:p>
        </p:txBody>
      </p:sp>
      <p:sp>
        <p:nvSpPr>
          <p:cNvPr id="12" name="Rectangle 11">
            <a:extLst>
              <a:ext uri="{FF2B5EF4-FFF2-40B4-BE49-F238E27FC236}">
                <a16:creationId xmlns:a16="http://schemas.microsoft.com/office/drawing/2014/main" id="{5C256FDC-8FCD-794E-5A59-FF257A9E7B50}"/>
              </a:ext>
            </a:extLst>
          </p:cNvPr>
          <p:cNvSpPr/>
          <p:nvPr/>
        </p:nvSpPr>
        <p:spPr>
          <a:xfrm>
            <a:off x="511134" y="1841284"/>
            <a:ext cx="3245953" cy="253916"/>
          </a:xfrm>
          <a:prstGeom prst="rect">
            <a:avLst/>
          </a:prstGeom>
        </p:spPr>
        <p:txBody>
          <a:bodyPr wrap="square">
            <a:spAutoFit/>
          </a:bodyPr>
          <a:lstStyle/>
          <a:p>
            <a:r>
              <a:rPr lang="en-US" sz="1050" dirty="0"/>
              <a:t>Gender</a:t>
            </a:r>
            <a:r>
              <a:rPr lang="en-US" sz="1050" dirty="0">
                <a:solidFill>
                  <a:srgbClr val="FF0000"/>
                </a:solidFill>
              </a:rPr>
              <a:t>*   </a:t>
            </a:r>
            <a:r>
              <a:rPr lang="en-US" sz="1050" dirty="0"/>
              <a:t>                                                                                 </a:t>
            </a:r>
          </a:p>
        </p:txBody>
      </p:sp>
      <p:sp>
        <p:nvSpPr>
          <p:cNvPr id="13" name="Rectangle 12">
            <a:extLst>
              <a:ext uri="{FF2B5EF4-FFF2-40B4-BE49-F238E27FC236}">
                <a16:creationId xmlns:a16="http://schemas.microsoft.com/office/drawing/2014/main" id="{86ABE9E1-0067-3D35-2B05-97757DF7EA59}"/>
              </a:ext>
            </a:extLst>
          </p:cNvPr>
          <p:cNvSpPr/>
          <p:nvPr/>
        </p:nvSpPr>
        <p:spPr>
          <a:xfrm>
            <a:off x="517733" y="1180385"/>
            <a:ext cx="3260464" cy="253916"/>
          </a:xfrm>
          <a:prstGeom prst="rect">
            <a:avLst/>
          </a:prstGeom>
        </p:spPr>
        <p:txBody>
          <a:bodyPr wrap="square">
            <a:spAutoFit/>
          </a:bodyPr>
          <a:lstStyle/>
          <a:p>
            <a:r>
              <a:rPr lang="en-US" sz="1050" dirty="0"/>
              <a:t>Full Name</a:t>
            </a:r>
            <a:r>
              <a:rPr lang="en-US" sz="1050" dirty="0">
                <a:solidFill>
                  <a:srgbClr val="FF0000"/>
                </a:solidFill>
              </a:rPr>
              <a:t>*</a:t>
            </a:r>
            <a:r>
              <a:rPr lang="en-US" sz="1050" dirty="0"/>
              <a:t>____________________________________</a:t>
            </a:r>
          </a:p>
        </p:txBody>
      </p:sp>
      <p:sp>
        <p:nvSpPr>
          <p:cNvPr id="14" name="Rectangle 13">
            <a:extLst>
              <a:ext uri="{FF2B5EF4-FFF2-40B4-BE49-F238E27FC236}">
                <a16:creationId xmlns:a16="http://schemas.microsoft.com/office/drawing/2014/main" id="{A9AB4343-775E-0073-54FA-C01EE1210C03}"/>
              </a:ext>
            </a:extLst>
          </p:cNvPr>
          <p:cNvSpPr/>
          <p:nvPr/>
        </p:nvSpPr>
        <p:spPr>
          <a:xfrm>
            <a:off x="530248" y="1410678"/>
            <a:ext cx="3260464" cy="253916"/>
          </a:xfrm>
          <a:prstGeom prst="rect">
            <a:avLst/>
          </a:prstGeom>
        </p:spPr>
        <p:txBody>
          <a:bodyPr wrap="square">
            <a:spAutoFit/>
          </a:bodyPr>
          <a:lstStyle/>
          <a:p>
            <a:r>
              <a:rPr lang="en-US" sz="1050" dirty="0"/>
              <a:t>Email</a:t>
            </a:r>
            <a:r>
              <a:rPr lang="en-US" sz="1050" dirty="0">
                <a:solidFill>
                  <a:srgbClr val="FF0000"/>
                </a:solidFill>
              </a:rPr>
              <a:t>*</a:t>
            </a:r>
            <a:r>
              <a:rPr lang="en-US" sz="1050" dirty="0"/>
              <a:t>_______________________________________</a:t>
            </a:r>
          </a:p>
        </p:txBody>
      </p:sp>
      <p:sp>
        <p:nvSpPr>
          <p:cNvPr id="15" name="Rectangle 14">
            <a:extLst>
              <a:ext uri="{FF2B5EF4-FFF2-40B4-BE49-F238E27FC236}">
                <a16:creationId xmlns:a16="http://schemas.microsoft.com/office/drawing/2014/main" id="{7740F07E-DC99-B8C6-03D6-C6B3FE1109D2}"/>
              </a:ext>
            </a:extLst>
          </p:cNvPr>
          <p:cNvSpPr/>
          <p:nvPr/>
        </p:nvSpPr>
        <p:spPr>
          <a:xfrm>
            <a:off x="516765" y="2077622"/>
            <a:ext cx="3245953" cy="253916"/>
          </a:xfrm>
          <a:prstGeom prst="rect">
            <a:avLst/>
          </a:prstGeom>
        </p:spPr>
        <p:txBody>
          <a:bodyPr wrap="square">
            <a:spAutoFit/>
          </a:bodyPr>
          <a:lstStyle/>
          <a:p>
            <a:r>
              <a:rPr lang="en-US" sz="1050" dirty="0"/>
              <a:t>Nationality</a:t>
            </a:r>
            <a:r>
              <a:rPr lang="en-US" sz="1050" dirty="0">
                <a:solidFill>
                  <a:srgbClr val="FF0000"/>
                </a:solidFill>
              </a:rPr>
              <a:t>*  </a:t>
            </a:r>
            <a:r>
              <a:rPr lang="en-US" sz="1050" dirty="0"/>
              <a:t>                                                                                  </a:t>
            </a:r>
          </a:p>
        </p:txBody>
      </p:sp>
      <p:sp>
        <p:nvSpPr>
          <p:cNvPr id="16" name="Rectangle 15">
            <a:extLst>
              <a:ext uri="{FF2B5EF4-FFF2-40B4-BE49-F238E27FC236}">
                <a16:creationId xmlns:a16="http://schemas.microsoft.com/office/drawing/2014/main" id="{BF302B8D-7904-47FB-74A3-333040C7D8AE}"/>
              </a:ext>
            </a:extLst>
          </p:cNvPr>
          <p:cNvSpPr/>
          <p:nvPr/>
        </p:nvSpPr>
        <p:spPr>
          <a:xfrm>
            <a:off x="519953" y="2285683"/>
            <a:ext cx="3245953" cy="253916"/>
          </a:xfrm>
          <a:prstGeom prst="rect">
            <a:avLst/>
          </a:prstGeom>
        </p:spPr>
        <p:txBody>
          <a:bodyPr wrap="square">
            <a:spAutoFit/>
          </a:bodyPr>
          <a:lstStyle/>
          <a:p>
            <a:r>
              <a:rPr lang="en-US" sz="1050" dirty="0"/>
              <a:t>Age </a:t>
            </a:r>
            <a:r>
              <a:rPr lang="en-US" sz="1050" dirty="0">
                <a:solidFill>
                  <a:srgbClr val="FF0000"/>
                </a:solidFill>
              </a:rPr>
              <a:t>*</a:t>
            </a:r>
            <a:r>
              <a:rPr lang="en-US" sz="1050" dirty="0"/>
              <a:t>                                                                                   </a:t>
            </a:r>
          </a:p>
        </p:txBody>
      </p:sp>
      <p:sp>
        <p:nvSpPr>
          <p:cNvPr id="17" name="Rectangle 16">
            <a:extLst>
              <a:ext uri="{FF2B5EF4-FFF2-40B4-BE49-F238E27FC236}">
                <a16:creationId xmlns:a16="http://schemas.microsoft.com/office/drawing/2014/main" id="{2BB73F54-4A07-05CE-14FC-BFBB8D64D31E}"/>
              </a:ext>
            </a:extLst>
          </p:cNvPr>
          <p:cNvSpPr/>
          <p:nvPr/>
        </p:nvSpPr>
        <p:spPr>
          <a:xfrm>
            <a:off x="516975" y="2502643"/>
            <a:ext cx="3245953" cy="253916"/>
          </a:xfrm>
          <a:prstGeom prst="rect">
            <a:avLst/>
          </a:prstGeom>
        </p:spPr>
        <p:txBody>
          <a:bodyPr wrap="square">
            <a:spAutoFit/>
          </a:bodyPr>
          <a:lstStyle/>
          <a:p>
            <a:r>
              <a:rPr lang="en-US" sz="1050" dirty="0"/>
              <a:t>Contact Number -1</a:t>
            </a:r>
            <a:r>
              <a:rPr lang="en-US" sz="1050" dirty="0">
                <a:solidFill>
                  <a:srgbClr val="FF0000"/>
                </a:solidFill>
              </a:rPr>
              <a:t>*</a:t>
            </a:r>
            <a:r>
              <a:rPr lang="en-US" sz="1050" dirty="0"/>
              <a:t>____________________________                                                                                    </a:t>
            </a:r>
          </a:p>
        </p:txBody>
      </p:sp>
      <p:sp>
        <p:nvSpPr>
          <p:cNvPr id="18" name="Rectangle 17">
            <a:extLst>
              <a:ext uri="{FF2B5EF4-FFF2-40B4-BE49-F238E27FC236}">
                <a16:creationId xmlns:a16="http://schemas.microsoft.com/office/drawing/2014/main" id="{EC61EEDD-D18D-3F73-F6C7-25AAFF3C8F6D}"/>
              </a:ext>
            </a:extLst>
          </p:cNvPr>
          <p:cNvSpPr/>
          <p:nvPr/>
        </p:nvSpPr>
        <p:spPr>
          <a:xfrm>
            <a:off x="499336" y="2723622"/>
            <a:ext cx="3245953" cy="253916"/>
          </a:xfrm>
          <a:prstGeom prst="rect">
            <a:avLst/>
          </a:prstGeom>
        </p:spPr>
        <p:txBody>
          <a:bodyPr wrap="square">
            <a:spAutoFit/>
          </a:bodyPr>
          <a:lstStyle/>
          <a:p>
            <a:r>
              <a:rPr lang="en-US" sz="1050" dirty="0"/>
              <a:t>Contact Number -2</a:t>
            </a:r>
            <a:r>
              <a:rPr lang="en-US" sz="1050" dirty="0">
                <a:solidFill>
                  <a:srgbClr val="FF0000"/>
                </a:solidFill>
              </a:rPr>
              <a:t>*</a:t>
            </a:r>
            <a:r>
              <a:rPr lang="en-US" sz="1050" dirty="0"/>
              <a:t>____________________________                                                                                    </a:t>
            </a:r>
          </a:p>
        </p:txBody>
      </p:sp>
      <p:sp>
        <p:nvSpPr>
          <p:cNvPr id="19" name="Rectangle 18">
            <a:extLst>
              <a:ext uri="{FF2B5EF4-FFF2-40B4-BE49-F238E27FC236}">
                <a16:creationId xmlns:a16="http://schemas.microsoft.com/office/drawing/2014/main" id="{ACB5D801-B9A9-B98D-6C91-1218A2D1795E}"/>
              </a:ext>
            </a:extLst>
          </p:cNvPr>
          <p:cNvSpPr/>
          <p:nvPr/>
        </p:nvSpPr>
        <p:spPr>
          <a:xfrm>
            <a:off x="521955" y="2952709"/>
            <a:ext cx="3245953" cy="253916"/>
          </a:xfrm>
          <a:prstGeom prst="rect">
            <a:avLst/>
          </a:prstGeom>
        </p:spPr>
        <p:txBody>
          <a:bodyPr wrap="square">
            <a:spAutoFit/>
          </a:bodyPr>
          <a:lstStyle/>
          <a:p>
            <a:r>
              <a:rPr lang="en-US" sz="1050" dirty="0"/>
              <a:t>Address</a:t>
            </a:r>
            <a:r>
              <a:rPr lang="en-US" sz="1050" dirty="0">
                <a:solidFill>
                  <a:srgbClr val="FF0000"/>
                </a:solidFill>
              </a:rPr>
              <a:t>*</a:t>
            </a:r>
            <a:r>
              <a:rPr lang="en-US" sz="1050" dirty="0"/>
              <a:t>_____________________________________                                                                                    </a:t>
            </a:r>
          </a:p>
        </p:txBody>
      </p:sp>
      <p:sp>
        <p:nvSpPr>
          <p:cNvPr id="20" name="Oval 19">
            <a:extLst>
              <a:ext uri="{FF2B5EF4-FFF2-40B4-BE49-F238E27FC236}">
                <a16:creationId xmlns:a16="http://schemas.microsoft.com/office/drawing/2014/main" id="{F1ABFFA0-28D0-E613-4005-CCC55BDBC679}"/>
              </a:ext>
            </a:extLst>
          </p:cNvPr>
          <p:cNvSpPr/>
          <p:nvPr/>
        </p:nvSpPr>
        <p:spPr>
          <a:xfrm>
            <a:off x="3139752" y="203781"/>
            <a:ext cx="450225" cy="4585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4</a:t>
            </a:r>
          </a:p>
        </p:txBody>
      </p:sp>
      <p:sp>
        <p:nvSpPr>
          <p:cNvPr id="21" name="TextBox 20">
            <a:extLst>
              <a:ext uri="{FF2B5EF4-FFF2-40B4-BE49-F238E27FC236}">
                <a16:creationId xmlns:a16="http://schemas.microsoft.com/office/drawing/2014/main" id="{EAF89501-C8A3-B287-DA52-2C8FFF1C6EEC}"/>
              </a:ext>
            </a:extLst>
          </p:cNvPr>
          <p:cNvSpPr txBox="1"/>
          <p:nvPr/>
        </p:nvSpPr>
        <p:spPr>
          <a:xfrm>
            <a:off x="1091777" y="3192367"/>
            <a:ext cx="2498166" cy="215444"/>
          </a:xfrm>
          <a:prstGeom prst="rect">
            <a:avLst/>
          </a:prstGeom>
          <a:solidFill>
            <a:schemeClr val="bg1"/>
          </a:solidFill>
        </p:spPr>
        <p:txBody>
          <a:bodyPr wrap="square">
            <a:spAutoFit/>
          </a:bodyPr>
          <a:lstStyle/>
          <a:p>
            <a:pPr algn="ctr"/>
            <a:r>
              <a:rPr lang="en-US" sz="400" b="0" i="0" dirty="0">
                <a:effectLst/>
                <a:latin typeface="arial" panose="020B0604020202020204" pitchFamily="34" charset="0"/>
              </a:rPr>
              <a:t> </a:t>
            </a:r>
            <a:r>
              <a:rPr lang="en-US" sz="800" dirty="0">
                <a:highlight>
                  <a:srgbClr val="FFFF00"/>
                </a:highlight>
                <a:latin typeface="arial" panose="020B0604020202020204" pitchFamily="34" charset="0"/>
              </a:rPr>
              <a:t>Auto Detect the latitude and longitude for address</a:t>
            </a:r>
          </a:p>
        </p:txBody>
      </p:sp>
      <p:pic>
        <p:nvPicPr>
          <p:cNvPr id="22" name="Picture 21" descr="A grey triangle on a black background&#10;&#10;Description automatically generated">
            <a:extLst>
              <a:ext uri="{FF2B5EF4-FFF2-40B4-BE49-F238E27FC236}">
                <a16:creationId xmlns:a16="http://schemas.microsoft.com/office/drawing/2014/main" id="{C4D1F959-234C-30FC-9616-47C0E947682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31510" y="1934823"/>
            <a:ext cx="144305" cy="144305"/>
          </a:xfrm>
          <a:prstGeom prst="rect">
            <a:avLst/>
          </a:prstGeom>
        </p:spPr>
      </p:pic>
      <p:pic>
        <p:nvPicPr>
          <p:cNvPr id="23" name="Picture 22" descr="A grey triangle on a black background&#10;&#10;Description automatically generated">
            <a:extLst>
              <a:ext uri="{FF2B5EF4-FFF2-40B4-BE49-F238E27FC236}">
                <a16:creationId xmlns:a16="http://schemas.microsoft.com/office/drawing/2014/main" id="{D797C758-7250-EAE1-F01D-C019369AE60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50508" y="2131741"/>
            <a:ext cx="144305" cy="144305"/>
          </a:xfrm>
          <a:prstGeom prst="rect">
            <a:avLst/>
          </a:prstGeom>
        </p:spPr>
      </p:pic>
      <p:pic>
        <p:nvPicPr>
          <p:cNvPr id="24" name="Picture 23" descr="A grey triangle on a black background&#10;&#10;Description automatically generated">
            <a:extLst>
              <a:ext uri="{FF2B5EF4-FFF2-40B4-BE49-F238E27FC236}">
                <a16:creationId xmlns:a16="http://schemas.microsoft.com/office/drawing/2014/main" id="{E87C1BEC-24A2-6994-52E0-43F681EC0C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5638" y="2358653"/>
            <a:ext cx="144305" cy="144305"/>
          </a:xfrm>
          <a:prstGeom prst="rect">
            <a:avLst/>
          </a:prstGeom>
        </p:spPr>
      </p:pic>
      <p:sp>
        <p:nvSpPr>
          <p:cNvPr id="25" name="Rectangle 24">
            <a:extLst>
              <a:ext uri="{FF2B5EF4-FFF2-40B4-BE49-F238E27FC236}">
                <a16:creationId xmlns:a16="http://schemas.microsoft.com/office/drawing/2014/main" id="{87412E16-3E48-34E4-0FE9-026AE10BEF55}"/>
              </a:ext>
            </a:extLst>
          </p:cNvPr>
          <p:cNvSpPr/>
          <p:nvPr/>
        </p:nvSpPr>
        <p:spPr>
          <a:xfrm>
            <a:off x="523361" y="5231107"/>
            <a:ext cx="3239135" cy="351066"/>
          </a:xfrm>
          <a:prstGeom prst="rect">
            <a:avLst/>
          </a:prstGeom>
          <a:solidFill>
            <a:schemeClr val="bg1">
              <a:lumMod val="6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B82CBF1-F159-6E57-C99E-30930BFAC45F}"/>
              </a:ext>
            </a:extLst>
          </p:cNvPr>
          <p:cNvSpPr txBox="1"/>
          <p:nvPr/>
        </p:nvSpPr>
        <p:spPr>
          <a:xfrm>
            <a:off x="615533" y="5283529"/>
            <a:ext cx="2504368" cy="246221"/>
          </a:xfrm>
          <a:prstGeom prst="rect">
            <a:avLst/>
          </a:prstGeom>
          <a:noFill/>
        </p:spPr>
        <p:txBody>
          <a:bodyPr wrap="square">
            <a:spAutoFit/>
          </a:bodyPr>
          <a:lstStyle/>
          <a:p>
            <a:r>
              <a:rPr lang="en-US" sz="1000" dirty="0">
                <a:solidFill>
                  <a:schemeClr val="bg1"/>
                </a:solidFill>
                <a:latin typeface="Poppins Light" panose="00000400000000000000" pitchFamily="2" charset="0"/>
                <a:cs typeface="Poppins Light" panose="00000400000000000000" pitchFamily="2" charset="0"/>
              </a:rPr>
              <a:t>Join hands for a safer community</a:t>
            </a:r>
          </a:p>
        </p:txBody>
      </p:sp>
      <p:pic>
        <p:nvPicPr>
          <p:cNvPr id="27" name="Picture 26" descr="Hands holding people in their hands&#10;&#10;Description automatically generated">
            <a:extLst>
              <a:ext uri="{FF2B5EF4-FFF2-40B4-BE49-F238E27FC236}">
                <a16:creationId xmlns:a16="http://schemas.microsoft.com/office/drawing/2014/main" id="{65D37E64-A942-0A74-9983-0CE35224553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23754" y="5256911"/>
            <a:ext cx="243372" cy="243372"/>
          </a:xfrm>
          <a:prstGeom prst="rect">
            <a:avLst/>
          </a:prstGeom>
        </p:spPr>
      </p:pic>
      <p:pic>
        <p:nvPicPr>
          <p:cNvPr id="30" name="Picture 29">
            <a:extLst>
              <a:ext uri="{FF2B5EF4-FFF2-40B4-BE49-F238E27FC236}">
                <a16:creationId xmlns:a16="http://schemas.microsoft.com/office/drawing/2014/main" id="{CF76EFD6-AED2-EC8C-9F36-DFCBF7B9F2D5}"/>
              </a:ext>
            </a:extLst>
          </p:cNvPr>
          <p:cNvPicPr>
            <a:picLocks noChangeAspect="1"/>
          </p:cNvPicPr>
          <p:nvPr/>
        </p:nvPicPr>
        <p:blipFill>
          <a:blip r:embed="rId9"/>
          <a:stretch>
            <a:fillRect/>
          </a:stretch>
        </p:blipFill>
        <p:spPr>
          <a:xfrm>
            <a:off x="1840833" y="699950"/>
            <a:ext cx="359033" cy="439016"/>
          </a:xfrm>
          <a:prstGeom prst="rect">
            <a:avLst/>
          </a:prstGeom>
        </p:spPr>
      </p:pic>
      <p:sp>
        <p:nvSpPr>
          <p:cNvPr id="108" name="TextBox 107">
            <a:extLst>
              <a:ext uri="{FF2B5EF4-FFF2-40B4-BE49-F238E27FC236}">
                <a16:creationId xmlns:a16="http://schemas.microsoft.com/office/drawing/2014/main" id="{64E73A53-E773-ABC8-CF42-C3620FB1BDAE}"/>
              </a:ext>
            </a:extLst>
          </p:cNvPr>
          <p:cNvSpPr txBox="1"/>
          <p:nvPr/>
        </p:nvSpPr>
        <p:spPr>
          <a:xfrm>
            <a:off x="530247" y="3397459"/>
            <a:ext cx="3215041" cy="261610"/>
          </a:xfrm>
          <a:prstGeom prst="rect">
            <a:avLst/>
          </a:prstGeom>
          <a:solidFill>
            <a:schemeClr val="bg1">
              <a:lumMod val="50000"/>
            </a:schemeClr>
          </a:solidFill>
        </p:spPr>
        <p:txBody>
          <a:bodyPr wrap="square">
            <a:spAutoFit/>
          </a:bodyPr>
          <a:lstStyle/>
          <a:p>
            <a:pPr algn="ctr"/>
            <a:r>
              <a:rPr lang="en-US" sz="400" b="0" i="0" dirty="0">
                <a:effectLst/>
                <a:latin typeface="arial" panose="020B0604020202020204" pitchFamily="34" charset="0"/>
              </a:rPr>
              <a:t> </a:t>
            </a:r>
            <a:r>
              <a:rPr lang="en-US" sz="1050" dirty="0">
                <a:solidFill>
                  <a:schemeClr val="bg1"/>
                </a:solidFill>
                <a:latin typeface="Poppins Light" panose="00000400000000000000" pitchFamily="2" charset="0"/>
                <a:cs typeface="Poppins Light" panose="00000400000000000000" pitchFamily="2" charset="0"/>
              </a:rPr>
              <a:t>Change Password</a:t>
            </a:r>
            <a:endParaRPr lang="en-US" sz="900" dirty="0">
              <a:solidFill>
                <a:schemeClr val="bg1"/>
              </a:solidFill>
              <a:latin typeface="Poppins Light" panose="00000400000000000000" pitchFamily="2" charset="0"/>
              <a:cs typeface="Poppins Light" panose="00000400000000000000" pitchFamily="2" charset="0"/>
            </a:endParaRPr>
          </a:p>
        </p:txBody>
      </p:sp>
      <p:sp>
        <p:nvSpPr>
          <p:cNvPr id="150" name="Rectangle 149">
            <a:extLst>
              <a:ext uri="{FF2B5EF4-FFF2-40B4-BE49-F238E27FC236}">
                <a16:creationId xmlns:a16="http://schemas.microsoft.com/office/drawing/2014/main" id="{294A259A-2763-DE3E-0261-580143BCA97E}"/>
              </a:ext>
            </a:extLst>
          </p:cNvPr>
          <p:cNvSpPr/>
          <p:nvPr/>
        </p:nvSpPr>
        <p:spPr>
          <a:xfrm>
            <a:off x="887476" y="3811440"/>
            <a:ext cx="2749392" cy="253916"/>
          </a:xfrm>
          <a:prstGeom prst="rect">
            <a:avLst/>
          </a:prstGeom>
        </p:spPr>
        <p:txBody>
          <a:bodyPr wrap="square">
            <a:spAutoFit/>
          </a:bodyPr>
          <a:lstStyle/>
          <a:p>
            <a:r>
              <a:rPr lang="en-US" sz="1050" dirty="0"/>
              <a:t>New Password*_________________________</a:t>
            </a:r>
          </a:p>
        </p:txBody>
      </p:sp>
      <p:sp>
        <p:nvSpPr>
          <p:cNvPr id="152" name="Rectangle 151">
            <a:extLst>
              <a:ext uri="{FF2B5EF4-FFF2-40B4-BE49-F238E27FC236}">
                <a16:creationId xmlns:a16="http://schemas.microsoft.com/office/drawing/2014/main" id="{73D8EA65-7BBA-EA49-2FE9-2C08A645B247}"/>
              </a:ext>
            </a:extLst>
          </p:cNvPr>
          <p:cNvSpPr/>
          <p:nvPr/>
        </p:nvSpPr>
        <p:spPr>
          <a:xfrm>
            <a:off x="887476" y="4153272"/>
            <a:ext cx="2749392" cy="253916"/>
          </a:xfrm>
          <a:prstGeom prst="rect">
            <a:avLst/>
          </a:prstGeom>
        </p:spPr>
        <p:txBody>
          <a:bodyPr wrap="square">
            <a:spAutoFit/>
          </a:bodyPr>
          <a:lstStyle/>
          <a:p>
            <a:r>
              <a:rPr lang="en-US" sz="1050" dirty="0"/>
              <a:t>Confirm  Password*______________________</a:t>
            </a:r>
          </a:p>
        </p:txBody>
      </p:sp>
      <p:sp>
        <p:nvSpPr>
          <p:cNvPr id="154" name="Rectangle: Rounded Corners 153">
            <a:extLst>
              <a:ext uri="{FF2B5EF4-FFF2-40B4-BE49-F238E27FC236}">
                <a16:creationId xmlns:a16="http://schemas.microsoft.com/office/drawing/2014/main" id="{BD83AFE4-3412-E695-2EE9-CE4F47885E68}"/>
              </a:ext>
            </a:extLst>
          </p:cNvPr>
          <p:cNvSpPr/>
          <p:nvPr/>
        </p:nvSpPr>
        <p:spPr>
          <a:xfrm>
            <a:off x="1091777" y="4611963"/>
            <a:ext cx="711117" cy="22686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oppins Light" panose="00000400000000000000" pitchFamily="2" charset="0"/>
                <a:cs typeface="Poppins Light" panose="00000400000000000000" pitchFamily="2" charset="0"/>
              </a:rPr>
              <a:t>Save</a:t>
            </a:r>
          </a:p>
        </p:txBody>
      </p:sp>
      <p:sp>
        <p:nvSpPr>
          <p:cNvPr id="155" name="Rectangle: Rounded Corners 154">
            <a:extLst>
              <a:ext uri="{FF2B5EF4-FFF2-40B4-BE49-F238E27FC236}">
                <a16:creationId xmlns:a16="http://schemas.microsoft.com/office/drawing/2014/main" id="{5F3D4FCC-CC3D-13D9-9620-80E3AAD7E249}"/>
              </a:ext>
            </a:extLst>
          </p:cNvPr>
          <p:cNvSpPr/>
          <p:nvPr/>
        </p:nvSpPr>
        <p:spPr>
          <a:xfrm>
            <a:off x="2740321" y="4611963"/>
            <a:ext cx="759159" cy="251551"/>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Poppins Light" panose="00000400000000000000" pitchFamily="2" charset="0"/>
                <a:cs typeface="Poppins Light" panose="00000400000000000000" pitchFamily="2" charset="0"/>
              </a:rPr>
              <a:t>Exit</a:t>
            </a:r>
          </a:p>
        </p:txBody>
      </p:sp>
      <p:pic>
        <p:nvPicPr>
          <p:cNvPr id="109" name="Picture 108" descr="A white line drawing of a lock with a number and a keyhole&#10;&#10;Description automatically generated">
            <a:extLst>
              <a:ext uri="{FF2B5EF4-FFF2-40B4-BE49-F238E27FC236}">
                <a16:creationId xmlns:a16="http://schemas.microsoft.com/office/drawing/2014/main" id="{4322F9C6-9859-5CA4-531F-FDE0993D2FD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6970" y="3793176"/>
            <a:ext cx="233486" cy="233486"/>
          </a:xfrm>
          <a:prstGeom prst="rect">
            <a:avLst/>
          </a:prstGeom>
        </p:spPr>
      </p:pic>
      <p:pic>
        <p:nvPicPr>
          <p:cNvPr id="110" name="Picture 109" descr="A white padlock with a number and a message&#10;&#10;Description automatically generated">
            <a:extLst>
              <a:ext uri="{FF2B5EF4-FFF2-40B4-BE49-F238E27FC236}">
                <a16:creationId xmlns:a16="http://schemas.microsoft.com/office/drawing/2014/main" id="{B185663E-A455-10CD-D3DB-3D3DAC73E64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4131" y="4141935"/>
            <a:ext cx="230441" cy="230441"/>
          </a:xfrm>
          <a:prstGeom prst="rect">
            <a:avLst/>
          </a:prstGeom>
        </p:spPr>
      </p:pic>
      <p:sp>
        <p:nvSpPr>
          <p:cNvPr id="111" name="Rectangle 110">
            <a:extLst>
              <a:ext uri="{FF2B5EF4-FFF2-40B4-BE49-F238E27FC236}">
                <a16:creationId xmlns:a16="http://schemas.microsoft.com/office/drawing/2014/main" id="{0FE2407F-209F-94D1-CB31-46C4EBED9E7A}"/>
              </a:ext>
            </a:extLst>
          </p:cNvPr>
          <p:cNvSpPr/>
          <p:nvPr/>
        </p:nvSpPr>
        <p:spPr>
          <a:xfrm>
            <a:off x="515923" y="1176179"/>
            <a:ext cx="3220660" cy="2231632"/>
          </a:xfrm>
          <a:prstGeom prst="rect">
            <a:avLst/>
          </a:prstGeom>
          <a:solidFill>
            <a:schemeClr val="bg1">
              <a:lumMod val="65000"/>
              <a:alpha val="5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yellow bell with a red circle and a red circle with a white exclamation mark&#10;&#10;Description automatically generated">
            <a:extLst>
              <a:ext uri="{FF2B5EF4-FFF2-40B4-BE49-F238E27FC236}">
                <a16:creationId xmlns:a16="http://schemas.microsoft.com/office/drawing/2014/main" id="{6244AFB3-418C-F6C9-4441-BE0310EDBE6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42619" y="732034"/>
            <a:ext cx="360082" cy="360082"/>
          </a:xfrm>
          <a:prstGeom prst="rect">
            <a:avLst/>
          </a:prstGeom>
        </p:spPr>
      </p:pic>
    </p:spTree>
    <p:extLst>
      <p:ext uri="{BB962C8B-B14F-4D97-AF65-F5344CB8AC3E}">
        <p14:creationId xmlns:p14="http://schemas.microsoft.com/office/powerpoint/2010/main" val="579679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1" name="Object 30"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45" name="Picture 144">
            <a:extLst>
              <a:ext uri="{FF2B5EF4-FFF2-40B4-BE49-F238E27FC236}">
                <a16:creationId xmlns:a16="http://schemas.microsoft.com/office/drawing/2014/main" id="{2426E7B2-B65D-296E-9DB3-C11C193036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5003" y="334372"/>
            <a:ext cx="3433674" cy="587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6" name="Rectangle 145">
            <a:extLst>
              <a:ext uri="{FF2B5EF4-FFF2-40B4-BE49-F238E27FC236}">
                <a16:creationId xmlns:a16="http://schemas.microsoft.com/office/drawing/2014/main" id="{26CD8AED-C506-0E5E-A378-D177EB751F76}"/>
              </a:ext>
            </a:extLst>
          </p:cNvPr>
          <p:cNvSpPr/>
          <p:nvPr/>
        </p:nvSpPr>
        <p:spPr>
          <a:xfrm>
            <a:off x="4140754" y="938320"/>
            <a:ext cx="3228315" cy="493036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FC471354-D036-D491-2517-A1649275EF4D}"/>
              </a:ext>
            </a:extLst>
          </p:cNvPr>
          <p:cNvSpPr/>
          <p:nvPr/>
        </p:nvSpPr>
        <p:spPr>
          <a:xfrm>
            <a:off x="4144643" y="1589308"/>
            <a:ext cx="3177518" cy="3658689"/>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8" name="Group 157">
            <a:extLst>
              <a:ext uri="{FF2B5EF4-FFF2-40B4-BE49-F238E27FC236}">
                <a16:creationId xmlns:a16="http://schemas.microsoft.com/office/drawing/2014/main" id="{90A5EE71-699B-CA9D-1A95-2D65F76D1745}"/>
              </a:ext>
            </a:extLst>
          </p:cNvPr>
          <p:cNvGrpSpPr/>
          <p:nvPr/>
        </p:nvGrpSpPr>
        <p:grpSpPr>
          <a:xfrm>
            <a:off x="4168856" y="3860168"/>
            <a:ext cx="3180385" cy="1431723"/>
            <a:chOff x="273015" y="4323946"/>
            <a:chExt cx="3180385" cy="1431723"/>
          </a:xfrm>
        </p:grpSpPr>
        <p:sp>
          <p:nvSpPr>
            <p:cNvPr id="159" name="TextBox 158">
              <a:extLst>
                <a:ext uri="{FF2B5EF4-FFF2-40B4-BE49-F238E27FC236}">
                  <a16:creationId xmlns:a16="http://schemas.microsoft.com/office/drawing/2014/main" id="{1CF29378-0DD5-1973-B72A-14431D272805}"/>
                </a:ext>
              </a:extLst>
            </p:cNvPr>
            <p:cNvSpPr txBox="1"/>
            <p:nvPr/>
          </p:nvSpPr>
          <p:spPr>
            <a:xfrm>
              <a:off x="273015" y="4323946"/>
              <a:ext cx="819996" cy="246221"/>
            </a:xfrm>
            <a:prstGeom prst="rect">
              <a:avLst/>
            </a:prstGeom>
            <a:solidFill>
              <a:srgbClr val="FFC000"/>
            </a:solidFill>
          </p:spPr>
          <p:txBody>
            <a:bodyPr wrap="square">
              <a:spAutoFit/>
            </a:bodyPr>
            <a:lstStyle/>
            <a:p>
              <a:r>
                <a:rPr lang="en-US" sz="1000" b="1" dirty="0">
                  <a:latin typeface="Poppins Light" panose="00000400000000000000" pitchFamily="2" charset="0"/>
                  <a:cs typeface="Poppins Light" panose="00000400000000000000" pitchFamily="2" charset="0"/>
                </a:rPr>
                <a:t>QR Sticker</a:t>
              </a:r>
            </a:p>
          </p:txBody>
        </p:sp>
        <p:sp>
          <p:nvSpPr>
            <p:cNvPr id="160" name="TextBox 159">
              <a:extLst>
                <a:ext uri="{FF2B5EF4-FFF2-40B4-BE49-F238E27FC236}">
                  <a16:creationId xmlns:a16="http://schemas.microsoft.com/office/drawing/2014/main" id="{A2A113C5-84EF-2C00-F7B5-C4459BFE83E6}"/>
                </a:ext>
              </a:extLst>
            </p:cNvPr>
            <p:cNvSpPr txBox="1"/>
            <p:nvPr/>
          </p:nvSpPr>
          <p:spPr>
            <a:xfrm>
              <a:off x="275882" y="4555340"/>
              <a:ext cx="3177518" cy="1200329"/>
            </a:xfrm>
            <a:prstGeom prst="rect">
              <a:avLst/>
            </a:prstGeom>
            <a:noFill/>
          </p:spPr>
          <p:txBody>
            <a:bodyPr wrap="square">
              <a:spAutoFit/>
            </a:bodyPr>
            <a:lstStyle/>
            <a:p>
              <a:r>
                <a:rPr lang="en-US" sz="900" dirty="0">
                  <a:solidFill>
                    <a:schemeClr val="bg1"/>
                  </a:solidFill>
                  <a:latin typeface="Poppins Light" panose="00000400000000000000" pitchFamily="2" charset="0"/>
                  <a:cs typeface="Poppins Light" panose="00000400000000000000" pitchFamily="2" charset="0"/>
                </a:rPr>
                <a:t>Stay alert and connected with your vehicles. You will get notified instantly via SMS or WhatsApp on your mobile upon your vehicle requiring attention. </a:t>
              </a:r>
            </a:p>
            <a:p>
              <a:pPr algn="l"/>
              <a:endParaRPr lang="en-US" sz="900" b="0" i="0" dirty="0">
                <a:solidFill>
                  <a:srgbClr val="0F1111"/>
                </a:solidFill>
                <a:effectLst/>
                <a:latin typeface="Arial" panose="020B0604020202020204" pitchFamily="34" charset="0"/>
              </a:endParaRPr>
            </a:p>
            <a:p>
              <a:pPr algn="l"/>
              <a:r>
                <a:rPr lang="en-US" sz="900" b="1" dirty="0">
                  <a:latin typeface="Poppins Light" panose="00000400000000000000" pitchFamily="2" charset="0"/>
                  <a:cs typeface="Poppins Light" panose="00000400000000000000" pitchFamily="2" charset="0"/>
                </a:rPr>
                <a:t>QR Code Sticker Material:</a:t>
              </a:r>
              <a:r>
                <a:rPr lang="en-US" sz="900" dirty="0">
                  <a:solidFill>
                    <a:schemeClr val="bg1"/>
                  </a:solidFill>
                  <a:latin typeface="Poppins Light" panose="00000400000000000000" pitchFamily="2" charset="0"/>
                  <a:cs typeface="Poppins Light" panose="00000400000000000000" pitchFamily="2" charset="0"/>
                </a:rPr>
                <a:t> Vinyl stickers are made for outdoor use and will withstand harsh weather elements. Safe and Non-toxic, Waterproof Snow protection and Anti-sun.</a:t>
              </a:r>
            </a:p>
          </p:txBody>
        </p:sp>
      </p:grpSp>
      <p:pic>
        <p:nvPicPr>
          <p:cNvPr id="162" name="Picture 161" descr="A white arrow pointing to the right&#10;&#10;Description automatically generated">
            <a:extLst>
              <a:ext uri="{FF2B5EF4-FFF2-40B4-BE49-F238E27FC236}">
                <a16:creationId xmlns:a16="http://schemas.microsoft.com/office/drawing/2014/main" id="{35261536-4521-E1ED-F5AE-3CCD2DE116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4258503" y="1222616"/>
            <a:ext cx="164628" cy="164628"/>
          </a:xfrm>
          <a:prstGeom prst="rect">
            <a:avLst/>
          </a:prstGeom>
        </p:spPr>
      </p:pic>
      <p:sp>
        <p:nvSpPr>
          <p:cNvPr id="163" name="Oval 162">
            <a:extLst>
              <a:ext uri="{FF2B5EF4-FFF2-40B4-BE49-F238E27FC236}">
                <a16:creationId xmlns:a16="http://schemas.microsoft.com/office/drawing/2014/main" id="{186915A4-EEC4-1AC1-68B3-B8F67161B050}"/>
              </a:ext>
            </a:extLst>
          </p:cNvPr>
          <p:cNvSpPr/>
          <p:nvPr/>
        </p:nvSpPr>
        <p:spPr>
          <a:xfrm>
            <a:off x="6628499" y="455501"/>
            <a:ext cx="606495" cy="4585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2</a:t>
            </a:r>
          </a:p>
        </p:txBody>
      </p:sp>
      <p:pic>
        <p:nvPicPr>
          <p:cNvPr id="164" name="Picture 163" descr="A white arrow pointing to the right&#10;&#10;Description automatically generated">
            <a:extLst>
              <a:ext uri="{FF2B5EF4-FFF2-40B4-BE49-F238E27FC236}">
                <a16:creationId xmlns:a16="http://schemas.microsoft.com/office/drawing/2014/main" id="{2A496365-6ABE-E022-94A5-1E51D13E447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9557" y="1252564"/>
            <a:ext cx="164628" cy="164628"/>
          </a:xfrm>
          <a:prstGeom prst="rect">
            <a:avLst/>
          </a:prstGeom>
        </p:spPr>
      </p:pic>
      <p:pic>
        <p:nvPicPr>
          <p:cNvPr id="165" name="Picture 164">
            <a:extLst>
              <a:ext uri="{FF2B5EF4-FFF2-40B4-BE49-F238E27FC236}">
                <a16:creationId xmlns:a16="http://schemas.microsoft.com/office/drawing/2014/main" id="{3A217CF8-67F2-1139-E0A3-77716101C5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2530" y="230838"/>
            <a:ext cx="3433674" cy="587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6" name="Rectangle 165">
            <a:extLst>
              <a:ext uri="{FF2B5EF4-FFF2-40B4-BE49-F238E27FC236}">
                <a16:creationId xmlns:a16="http://schemas.microsoft.com/office/drawing/2014/main" id="{2170825B-94C8-5EF8-601E-AC96AD93CE07}"/>
              </a:ext>
            </a:extLst>
          </p:cNvPr>
          <p:cNvSpPr/>
          <p:nvPr/>
        </p:nvSpPr>
        <p:spPr>
          <a:xfrm>
            <a:off x="7828281" y="881439"/>
            <a:ext cx="3228315" cy="493036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4A5D2A3D-09BD-0899-3CD5-5196BECC40A2}"/>
              </a:ext>
            </a:extLst>
          </p:cNvPr>
          <p:cNvSpPr/>
          <p:nvPr/>
        </p:nvSpPr>
        <p:spPr>
          <a:xfrm>
            <a:off x="7843332" y="1518136"/>
            <a:ext cx="3155318" cy="3134378"/>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0" name="Picture 179" descr="A white arrow pointing to the right&#10;&#10;Description automatically generated">
            <a:extLst>
              <a:ext uri="{FF2B5EF4-FFF2-40B4-BE49-F238E27FC236}">
                <a16:creationId xmlns:a16="http://schemas.microsoft.com/office/drawing/2014/main" id="{12FA7D47-A663-50F9-B43A-2D007CD177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7964220" y="1165765"/>
            <a:ext cx="164628" cy="164628"/>
          </a:xfrm>
          <a:prstGeom prst="rect">
            <a:avLst/>
          </a:prstGeom>
        </p:spPr>
      </p:pic>
      <p:sp>
        <p:nvSpPr>
          <p:cNvPr id="181" name="Oval 180">
            <a:extLst>
              <a:ext uri="{FF2B5EF4-FFF2-40B4-BE49-F238E27FC236}">
                <a16:creationId xmlns:a16="http://schemas.microsoft.com/office/drawing/2014/main" id="{BDD2490F-B279-7FB2-1D56-98F721ED0390}"/>
              </a:ext>
            </a:extLst>
          </p:cNvPr>
          <p:cNvSpPr/>
          <p:nvPr/>
        </p:nvSpPr>
        <p:spPr>
          <a:xfrm>
            <a:off x="10241836" y="397537"/>
            <a:ext cx="606495" cy="4585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3</a:t>
            </a:r>
          </a:p>
        </p:txBody>
      </p:sp>
      <p:pic>
        <p:nvPicPr>
          <p:cNvPr id="1026" name="Picture 2" descr="How a Broken Rear Windshield is Replaced? | Miracle Auto Glass Center">
            <a:extLst>
              <a:ext uri="{FF2B5EF4-FFF2-40B4-BE49-F238E27FC236}">
                <a16:creationId xmlns:a16="http://schemas.microsoft.com/office/drawing/2014/main" id="{138B4B60-AA1F-9007-54E5-E7E375EE053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1163" y="5397862"/>
            <a:ext cx="2403775" cy="153608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43D9BDB-F8AC-2448-3E08-7C4CEC759B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8" y="357354"/>
            <a:ext cx="3433674" cy="587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Oval 26">
            <a:extLst>
              <a:ext uri="{FF2B5EF4-FFF2-40B4-BE49-F238E27FC236}">
                <a16:creationId xmlns:a16="http://schemas.microsoft.com/office/drawing/2014/main" id="{703B7CDF-9A30-1F9A-461D-55D643BC27DB}"/>
              </a:ext>
            </a:extLst>
          </p:cNvPr>
          <p:cNvSpPr/>
          <p:nvPr/>
        </p:nvSpPr>
        <p:spPr>
          <a:xfrm>
            <a:off x="2989027" y="475553"/>
            <a:ext cx="450225" cy="4585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1</a:t>
            </a:r>
          </a:p>
        </p:txBody>
      </p:sp>
      <p:sp>
        <p:nvSpPr>
          <p:cNvPr id="30" name="Rectangle 29">
            <a:extLst>
              <a:ext uri="{FF2B5EF4-FFF2-40B4-BE49-F238E27FC236}">
                <a16:creationId xmlns:a16="http://schemas.microsoft.com/office/drawing/2014/main" id="{9F971BCA-A04D-CC87-AA79-1CE5C4E08E25}"/>
              </a:ext>
            </a:extLst>
          </p:cNvPr>
          <p:cNvSpPr/>
          <p:nvPr/>
        </p:nvSpPr>
        <p:spPr>
          <a:xfrm>
            <a:off x="414376" y="980396"/>
            <a:ext cx="3245662" cy="46361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CD6E48-BB6D-52B8-0471-45BB65F9ED54}"/>
              </a:ext>
            </a:extLst>
          </p:cNvPr>
          <p:cNvSpPr/>
          <p:nvPr/>
        </p:nvSpPr>
        <p:spPr>
          <a:xfrm>
            <a:off x="439971" y="1500243"/>
            <a:ext cx="3228315" cy="3931300"/>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237FDFC5-9B1C-CA0E-2BE2-1EC5A5246948}"/>
              </a:ext>
            </a:extLst>
          </p:cNvPr>
          <p:cNvSpPr txBox="1"/>
          <p:nvPr/>
        </p:nvSpPr>
        <p:spPr>
          <a:xfrm>
            <a:off x="444540" y="2135988"/>
            <a:ext cx="3252104" cy="400110"/>
          </a:xfrm>
          <a:prstGeom prst="rect">
            <a:avLst/>
          </a:prstGeom>
          <a:solidFill>
            <a:schemeClr val="bg1">
              <a:lumMod val="50000"/>
            </a:schemeClr>
          </a:solidFill>
        </p:spPr>
        <p:txBody>
          <a:bodyPr wrap="square">
            <a:spAutoFit/>
          </a:bodyPr>
          <a:lstStyle/>
          <a:p>
            <a:r>
              <a:rPr lang="en-US" sz="1000" dirty="0">
                <a:solidFill>
                  <a:schemeClr val="bg1"/>
                </a:solidFill>
              </a:rPr>
              <a:t>Welcome to Vehicle Alerts (VA) . Please add your Vehicles linked with your mobile number</a:t>
            </a:r>
          </a:p>
        </p:txBody>
      </p:sp>
      <p:sp>
        <p:nvSpPr>
          <p:cNvPr id="37" name="Snip Same Side Corner Rectangle 215">
            <a:extLst>
              <a:ext uri="{FF2B5EF4-FFF2-40B4-BE49-F238E27FC236}">
                <a16:creationId xmlns:a16="http://schemas.microsoft.com/office/drawing/2014/main" id="{9ECC5A0A-DBA2-9517-1487-B56F2175938B}"/>
              </a:ext>
            </a:extLst>
          </p:cNvPr>
          <p:cNvSpPr/>
          <p:nvPr/>
        </p:nvSpPr>
        <p:spPr>
          <a:xfrm>
            <a:off x="444540" y="1622163"/>
            <a:ext cx="587633" cy="310423"/>
          </a:xfrm>
          <a:prstGeom prst="snip2SameRect">
            <a:avLst/>
          </a:prstGeom>
          <a:solidFill>
            <a:srgbClr val="FF0000"/>
          </a:solidFill>
          <a:ln w="3175">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pic>
        <p:nvPicPr>
          <p:cNvPr id="46" name="Picture 45" descr="A white outline of a house&#10;&#10;Description automatically generated">
            <a:extLst>
              <a:ext uri="{FF2B5EF4-FFF2-40B4-BE49-F238E27FC236}">
                <a16:creationId xmlns:a16="http://schemas.microsoft.com/office/drawing/2014/main" id="{14BAB857-E778-C0FB-15E2-7256261AC3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202" y="1673890"/>
            <a:ext cx="206969" cy="206969"/>
          </a:xfrm>
          <a:prstGeom prst="rect">
            <a:avLst/>
          </a:prstGeom>
        </p:spPr>
      </p:pic>
      <p:sp>
        <p:nvSpPr>
          <p:cNvPr id="52" name="Rectangle: Rounded Corners 51">
            <a:extLst>
              <a:ext uri="{FF2B5EF4-FFF2-40B4-BE49-F238E27FC236}">
                <a16:creationId xmlns:a16="http://schemas.microsoft.com/office/drawing/2014/main" id="{6FB2C06A-A0DE-2C27-CA1A-5BF7D1DA36F2}"/>
              </a:ext>
            </a:extLst>
          </p:cNvPr>
          <p:cNvSpPr/>
          <p:nvPr/>
        </p:nvSpPr>
        <p:spPr>
          <a:xfrm>
            <a:off x="1492664" y="1070739"/>
            <a:ext cx="1245628" cy="315892"/>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50000"/>
                  </a:schemeClr>
                </a:solidFill>
                <a:latin typeface="Poppins Light" panose="00000400000000000000" pitchFamily="2" charset="0"/>
                <a:cs typeface="Poppins Light" panose="00000400000000000000" pitchFamily="2" charset="0"/>
              </a:rPr>
              <a:t>Hello, ABCD</a:t>
            </a:r>
          </a:p>
        </p:txBody>
      </p:sp>
      <p:pic>
        <p:nvPicPr>
          <p:cNvPr id="53" name="Picture 52" descr="A white magnifying glass on a black background&#10;&#10;Description automatically generated">
            <a:extLst>
              <a:ext uri="{FF2B5EF4-FFF2-40B4-BE49-F238E27FC236}">
                <a16:creationId xmlns:a16="http://schemas.microsoft.com/office/drawing/2014/main" id="{CBA787F8-7C5F-07B6-1413-7E9A5B67092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29890" y="2766698"/>
            <a:ext cx="178411" cy="178411"/>
          </a:xfrm>
          <a:prstGeom prst="rect">
            <a:avLst/>
          </a:prstGeom>
        </p:spPr>
      </p:pic>
      <p:sp>
        <p:nvSpPr>
          <p:cNvPr id="54" name="Rectangle: Rounded Corners 53">
            <a:extLst>
              <a:ext uri="{FF2B5EF4-FFF2-40B4-BE49-F238E27FC236}">
                <a16:creationId xmlns:a16="http://schemas.microsoft.com/office/drawing/2014/main" id="{1CEBE592-03EF-5512-57DE-2E3779C446B7}"/>
              </a:ext>
            </a:extLst>
          </p:cNvPr>
          <p:cNvSpPr/>
          <p:nvPr/>
        </p:nvSpPr>
        <p:spPr>
          <a:xfrm>
            <a:off x="1119347" y="2706478"/>
            <a:ext cx="1666760" cy="269297"/>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Rectangle 54">
            <a:extLst>
              <a:ext uri="{FF2B5EF4-FFF2-40B4-BE49-F238E27FC236}">
                <a16:creationId xmlns:a16="http://schemas.microsoft.com/office/drawing/2014/main" id="{9B119D93-817C-F651-2F31-CD1091FB383F}"/>
              </a:ext>
            </a:extLst>
          </p:cNvPr>
          <p:cNvSpPr/>
          <p:nvPr/>
        </p:nvSpPr>
        <p:spPr>
          <a:xfrm>
            <a:off x="1306466" y="2706479"/>
            <a:ext cx="2250832" cy="269297"/>
          </a:xfrm>
          <a:prstGeom prst="rect">
            <a:avLst/>
          </a:prstGeom>
        </p:spPr>
        <p:txBody>
          <a:bodyPr wrap="square">
            <a:spAutoFit/>
          </a:bodyPr>
          <a:lstStyle/>
          <a:p>
            <a:r>
              <a:rPr lang="en-US" sz="1100" dirty="0"/>
              <a:t>Type Your ID number</a:t>
            </a:r>
          </a:p>
        </p:txBody>
      </p:sp>
      <p:pic>
        <p:nvPicPr>
          <p:cNvPr id="56" name="Picture 55" descr="A white bell with a black background&#10;&#10;Description automatically generated">
            <a:extLst>
              <a:ext uri="{FF2B5EF4-FFF2-40B4-BE49-F238E27FC236}">
                <a16:creationId xmlns:a16="http://schemas.microsoft.com/office/drawing/2014/main" id="{675EE623-6BE0-6CAF-1150-740457FE699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24664" y="1171774"/>
            <a:ext cx="274923" cy="274923"/>
          </a:xfrm>
          <a:prstGeom prst="rect">
            <a:avLst/>
          </a:prstGeom>
        </p:spPr>
      </p:pic>
      <p:grpSp>
        <p:nvGrpSpPr>
          <p:cNvPr id="62" name="Group 61">
            <a:extLst>
              <a:ext uri="{FF2B5EF4-FFF2-40B4-BE49-F238E27FC236}">
                <a16:creationId xmlns:a16="http://schemas.microsoft.com/office/drawing/2014/main" id="{301E891A-DDE9-0D73-7175-D8C898FE284C}"/>
              </a:ext>
            </a:extLst>
          </p:cNvPr>
          <p:cNvGrpSpPr/>
          <p:nvPr/>
        </p:nvGrpSpPr>
        <p:grpSpPr>
          <a:xfrm>
            <a:off x="430170" y="3270459"/>
            <a:ext cx="3247915" cy="253916"/>
            <a:chOff x="4167393" y="3264761"/>
            <a:chExt cx="3247915" cy="253916"/>
          </a:xfrm>
        </p:grpSpPr>
        <p:sp>
          <p:nvSpPr>
            <p:cNvPr id="63" name="Rectangle 62">
              <a:extLst>
                <a:ext uri="{FF2B5EF4-FFF2-40B4-BE49-F238E27FC236}">
                  <a16:creationId xmlns:a16="http://schemas.microsoft.com/office/drawing/2014/main" id="{862DFE0E-7800-D6F5-B7C5-C9674713969F}"/>
                </a:ext>
              </a:extLst>
            </p:cNvPr>
            <p:cNvSpPr/>
            <p:nvPr/>
          </p:nvSpPr>
          <p:spPr>
            <a:xfrm>
              <a:off x="4167393" y="3264761"/>
              <a:ext cx="3247915" cy="253916"/>
            </a:xfrm>
            <a:prstGeom prst="rect">
              <a:avLst/>
            </a:prstGeom>
            <a:solidFill>
              <a:schemeClr val="bg1">
                <a:lumMod val="50000"/>
              </a:schemeClr>
            </a:solidFill>
            <a:ln>
              <a:solidFill>
                <a:schemeClr val="bg1">
                  <a:lumMod val="50000"/>
                </a:schemeClr>
              </a:solidFill>
            </a:ln>
          </p:spPr>
          <p:txBody>
            <a:bodyPr wrap="square">
              <a:spAutoFit/>
            </a:bodyPr>
            <a:lstStyle/>
            <a:p>
              <a:r>
                <a:rPr lang="en-US" sz="1050" dirty="0">
                  <a:solidFill>
                    <a:schemeClr val="bg1"/>
                  </a:solidFill>
                </a:rPr>
                <a:t>Advertisement Space                                 Click to Buy</a:t>
              </a:r>
            </a:p>
          </p:txBody>
        </p:sp>
        <p:pic>
          <p:nvPicPr>
            <p:cNvPr id="64" name="Picture 63" descr="A white arrow pointing to the left&#10;&#10;Description automatically generated">
              <a:extLst>
                <a:ext uri="{FF2B5EF4-FFF2-40B4-BE49-F238E27FC236}">
                  <a16:creationId xmlns:a16="http://schemas.microsoft.com/office/drawing/2014/main" id="{B888D2EF-F8E9-2E4A-CB14-94A0FF21F55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61887" y="3268471"/>
              <a:ext cx="230155" cy="230155"/>
            </a:xfrm>
            <a:prstGeom prst="rect">
              <a:avLst/>
            </a:prstGeom>
          </p:spPr>
        </p:pic>
      </p:grpSp>
      <p:pic>
        <p:nvPicPr>
          <p:cNvPr id="66" name="Picture 65">
            <a:extLst>
              <a:ext uri="{FF2B5EF4-FFF2-40B4-BE49-F238E27FC236}">
                <a16:creationId xmlns:a16="http://schemas.microsoft.com/office/drawing/2014/main" id="{CE4587CB-4914-AB54-CA90-C194969327B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2152" y="1225687"/>
            <a:ext cx="269397" cy="269397"/>
          </a:xfrm>
          <a:prstGeom prst="rect">
            <a:avLst/>
          </a:prstGeom>
        </p:spPr>
      </p:pic>
      <p:pic>
        <p:nvPicPr>
          <p:cNvPr id="67" name="Picture 66" descr="A white circle with a person in it&#10;&#10;Description automatically generated">
            <a:extLst>
              <a:ext uri="{FF2B5EF4-FFF2-40B4-BE49-F238E27FC236}">
                <a16:creationId xmlns:a16="http://schemas.microsoft.com/office/drawing/2014/main" id="{3FA81227-F02A-21AB-864F-DB13D4E449D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0816" y="1093626"/>
            <a:ext cx="334626" cy="334626"/>
          </a:xfrm>
          <a:prstGeom prst="rect">
            <a:avLst/>
          </a:prstGeom>
        </p:spPr>
      </p:pic>
      <p:sp>
        <p:nvSpPr>
          <p:cNvPr id="68" name="TextBox 67">
            <a:extLst>
              <a:ext uri="{FF2B5EF4-FFF2-40B4-BE49-F238E27FC236}">
                <a16:creationId xmlns:a16="http://schemas.microsoft.com/office/drawing/2014/main" id="{CA12188C-9A5C-2D00-EDB0-0195348EE3DB}"/>
              </a:ext>
            </a:extLst>
          </p:cNvPr>
          <p:cNvSpPr txBox="1"/>
          <p:nvPr/>
        </p:nvSpPr>
        <p:spPr>
          <a:xfrm>
            <a:off x="441448" y="1490406"/>
            <a:ext cx="1652490" cy="553998"/>
          </a:xfrm>
          <a:prstGeom prst="rect">
            <a:avLst/>
          </a:prstGeom>
          <a:solidFill>
            <a:schemeClr val="bg1">
              <a:lumMod val="50000"/>
            </a:schemeClr>
          </a:solidFill>
        </p:spPr>
        <p:txBody>
          <a:bodyPr wrap="square">
            <a:spAutoFit/>
          </a:bodyPr>
          <a:lstStyle/>
          <a:p>
            <a:r>
              <a:rPr lang="en-US" sz="1000" dirty="0">
                <a:solidFill>
                  <a:schemeClr val="bg1"/>
                </a:solidFill>
              </a:rPr>
              <a:t>ABCD</a:t>
            </a:r>
          </a:p>
          <a:p>
            <a:r>
              <a:rPr lang="en-US" sz="1000" dirty="0">
                <a:solidFill>
                  <a:schemeClr val="bg1"/>
                </a:solidFill>
              </a:rPr>
              <a:t>123456789</a:t>
            </a:r>
          </a:p>
          <a:p>
            <a:r>
              <a:rPr lang="en-US" sz="1000" dirty="0">
                <a:solidFill>
                  <a:schemeClr val="bg1"/>
                </a:solidFill>
              </a:rPr>
              <a:t>abcd@gmail.com</a:t>
            </a:r>
          </a:p>
        </p:txBody>
      </p:sp>
      <p:pic>
        <p:nvPicPr>
          <p:cNvPr id="73" name="Picture 72">
            <a:extLst>
              <a:ext uri="{FF2B5EF4-FFF2-40B4-BE49-F238E27FC236}">
                <a16:creationId xmlns:a16="http://schemas.microsoft.com/office/drawing/2014/main" id="{4FDA819D-4439-08F6-BFD8-1710756E1EA1}"/>
              </a:ext>
            </a:extLst>
          </p:cNvPr>
          <p:cNvPicPr>
            <a:picLocks noChangeAspect="1"/>
          </p:cNvPicPr>
          <p:nvPr/>
        </p:nvPicPr>
        <p:blipFill>
          <a:blip r:embed="rId14"/>
          <a:stretch>
            <a:fillRect/>
          </a:stretch>
        </p:blipFill>
        <p:spPr>
          <a:xfrm>
            <a:off x="575425" y="1002444"/>
            <a:ext cx="369208" cy="451457"/>
          </a:xfrm>
          <a:prstGeom prst="rect">
            <a:avLst/>
          </a:prstGeom>
        </p:spPr>
      </p:pic>
      <p:grpSp>
        <p:nvGrpSpPr>
          <p:cNvPr id="80" name="Group 79">
            <a:extLst>
              <a:ext uri="{FF2B5EF4-FFF2-40B4-BE49-F238E27FC236}">
                <a16:creationId xmlns:a16="http://schemas.microsoft.com/office/drawing/2014/main" id="{129E7F90-4465-FB10-D074-95315B93A365}"/>
              </a:ext>
            </a:extLst>
          </p:cNvPr>
          <p:cNvGrpSpPr/>
          <p:nvPr/>
        </p:nvGrpSpPr>
        <p:grpSpPr>
          <a:xfrm>
            <a:off x="421528" y="3534212"/>
            <a:ext cx="3252356" cy="2092204"/>
            <a:chOff x="4690628" y="2883563"/>
            <a:chExt cx="3269190" cy="1566139"/>
          </a:xfrm>
        </p:grpSpPr>
        <p:pic>
          <p:nvPicPr>
            <p:cNvPr id="81" name="Picture 4" descr="5 Tips to Reduce Auto Insurance Premium - Online Demat, Trading, and Mutual  Fund Investment in India - Fisdom">
              <a:extLst>
                <a:ext uri="{FF2B5EF4-FFF2-40B4-BE49-F238E27FC236}">
                  <a16:creationId xmlns:a16="http://schemas.microsoft.com/office/drawing/2014/main" id="{D326F3D8-AEE4-09C9-28B7-A6A9BAC6CC7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690628" y="2883563"/>
              <a:ext cx="3245953" cy="156613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E4A62FA6-AD2D-FE1C-4488-821326BC6A06}"/>
                </a:ext>
              </a:extLst>
            </p:cNvPr>
            <p:cNvSpPr txBox="1"/>
            <p:nvPr/>
          </p:nvSpPr>
          <p:spPr>
            <a:xfrm>
              <a:off x="6827675" y="2909088"/>
              <a:ext cx="1132143" cy="184666"/>
            </a:xfrm>
            <a:prstGeom prst="rect">
              <a:avLst/>
            </a:prstGeom>
            <a:noFill/>
          </p:spPr>
          <p:txBody>
            <a:bodyPr wrap="square">
              <a:spAutoFit/>
            </a:bodyPr>
            <a:lstStyle/>
            <a:p>
              <a:r>
                <a:rPr lang="en-US" sz="600" dirty="0">
                  <a:solidFill>
                    <a:schemeClr val="bg1"/>
                  </a:solidFill>
                  <a:latin typeface="Poppins Light" panose="00000400000000000000" pitchFamily="2" charset="0"/>
                  <a:cs typeface="Poppins Light" panose="00000400000000000000" pitchFamily="2" charset="0"/>
                </a:rPr>
                <a:t>Vehicle Insurance offers</a:t>
              </a:r>
            </a:p>
          </p:txBody>
        </p:sp>
      </p:grpSp>
      <p:grpSp>
        <p:nvGrpSpPr>
          <p:cNvPr id="84" name="Group 83">
            <a:extLst>
              <a:ext uri="{FF2B5EF4-FFF2-40B4-BE49-F238E27FC236}">
                <a16:creationId xmlns:a16="http://schemas.microsoft.com/office/drawing/2014/main" id="{D8C1239A-D652-6DE7-2CE2-A19850541154}"/>
              </a:ext>
            </a:extLst>
          </p:cNvPr>
          <p:cNvGrpSpPr/>
          <p:nvPr/>
        </p:nvGrpSpPr>
        <p:grpSpPr>
          <a:xfrm>
            <a:off x="432975" y="2063065"/>
            <a:ext cx="1660963" cy="2529786"/>
            <a:chOff x="8448095" y="2901362"/>
            <a:chExt cx="1666760" cy="2529786"/>
          </a:xfrm>
        </p:grpSpPr>
        <p:sp>
          <p:nvSpPr>
            <p:cNvPr id="85" name="Rectangle 84">
              <a:extLst>
                <a:ext uri="{FF2B5EF4-FFF2-40B4-BE49-F238E27FC236}">
                  <a16:creationId xmlns:a16="http://schemas.microsoft.com/office/drawing/2014/main" id="{727C6CEC-DABD-CFD4-351B-4C2C49BED124}"/>
                </a:ext>
              </a:extLst>
            </p:cNvPr>
            <p:cNvSpPr/>
            <p:nvPr/>
          </p:nvSpPr>
          <p:spPr>
            <a:xfrm>
              <a:off x="8448095" y="2901362"/>
              <a:ext cx="1666760" cy="2529786"/>
            </a:xfrm>
            <a:prstGeom prst="rect">
              <a:avLst/>
            </a:prstGeom>
            <a:solidFill>
              <a:schemeClr val="bg1">
                <a:lumMod val="75000"/>
                <a:alpha val="91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A7BFA2B-8BD3-ECA0-1BA5-E8FAF0020089}"/>
                </a:ext>
              </a:extLst>
            </p:cNvPr>
            <p:cNvSpPr/>
            <p:nvPr/>
          </p:nvSpPr>
          <p:spPr>
            <a:xfrm>
              <a:off x="8836758" y="3025551"/>
              <a:ext cx="1160507" cy="276999"/>
            </a:xfrm>
            <a:prstGeom prst="rect">
              <a:avLst/>
            </a:prstGeom>
          </p:spPr>
          <p:txBody>
            <a:bodyPr wrap="square">
              <a:spAutoFit/>
            </a:bodyPr>
            <a:lstStyle/>
            <a:p>
              <a:r>
                <a:rPr lang="en-US" sz="1200" dirty="0"/>
                <a:t>Profile Settings</a:t>
              </a:r>
            </a:p>
          </p:txBody>
        </p:sp>
        <p:sp>
          <p:nvSpPr>
            <p:cNvPr id="87" name="Rectangle 86">
              <a:extLst>
                <a:ext uri="{FF2B5EF4-FFF2-40B4-BE49-F238E27FC236}">
                  <a16:creationId xmlns:a16="http://schemas.microsoft.com/office/drawing/2014/main" id="{B0657A82-1BC3-4B27-A73A-A0EDDD2A1D97}"/>
                </a:ext>
              </a:extLst>
            </p:cNvPr>
            <p:cNvSpPr/>
            <p:nvPr/>
          </p:nvSpPr>
          <p:spPr>
            <a:xfrm>
              <a:off x="8858455" y="3353473"/>
              <a:ext cx="1033922" cy="276999"/>
            </a:xfrm>
            <a:prstGeom prst="rect">
              <a:avLst/>
            </a:prstGeom>
          </p:spPr>
          <p:txBody>
            <a:bodyPr wrap="square">
              <a:spAutoFit/>
            </a:bodyPr>
            <a:lstStyle/>
            <a:p>
              <a:r>
                <a:rPr lang="en-US" sz="1200" dirty="0"/>
                <a:t>Buy QR Code</a:t>
              </a:r>
            </a:p>
          </p:txBody>
        </p:sp>
        <p:sp>
          <p:nvSpPr>
            <p:cNvPr id="88" name="Rectangle 87">
              <a:extLst>
                <a:ext uri="{FF2B5EF4-FFF2-40B4-BE49-F238E27FC236}">
                  <a16:creationId xmlns:a16="http://schemas.microsoft.com/office/drawing/2014/main" id="{2AF2FCFF-6D8E-872E-CB8B-F5BA5F2E2541}"/>
                </a:ext>
              </a:extLst>
            </p:cNvPr>
            <p:cNvSpPr/>
            <p:nvPr/>
          </p:nvSpPr>
          <p:spPr>
            <a:xfrm>
              <a:off x="8843102" y="3767881"/>
              <a:ext cx="620571" cy="276999"/>
            </a:xfrm>
            <a:prstGeom prst="rect">
              <a:avLst/>
            </a:prstGeom>
          </p:spPr>
          <p:txBody>
            <a:bodyPr wrap="square">
              <a:spAutoFit/>
            </a:bodyPr>
            <a:lstStyle/>
            <a:p>
              <a:r>
                <a:rPr lang="en-US" sz="1200" dirty="0"/>
                <a:t>FAQ’s</a:t>
              </a:r>
            </a:p>
          </p:txBody>
        </p:sp>
        <p:sp>
          <p:nvSpPr>
            <p:cNvPr id="89" name="Rectangle 88">
              <a:extLst>
                <a:ext uri="{FF2B5EF4-FFF2-40B4-BE49-F238E27FC236}">
                  <a16:creationId xmlns:a16="http://schemas.microsoft.com/office/drawing/2014/main" id="{782EF1C5-0AB0-7DB5-F7FF-781C1C24128E}"/>
                </a:ext>
              </a:extLst>
            </p:cNvPr>
            <p:cNvSpPr/>
            <p:nvPr/>
          </p:nvSpPr>
          <p:spPr>
            <a:xfrm>
              <a:off x="8866939" y="4169632"/>
              <a:ext cx="749393" cy="276999"/>
            </a:xfrm>
            <a:prstGeom prst="rect">
              <a:avLst/>
            </a:prstGeom>
          </p:spPr>
          <p:txBody>
            <a:bodyPr wrap="square">
              <a:spAutoFit/>
            </a:bodyPr>
            <a:lstStyle/>
            <a:p>
              <a:r>
                <a:rPr lang="en-US" sz="1200" dirty="0"/>
                <a:t>Support</a:t>
              </a:r>
            </a:p>
          </p:txBody>
        </p:sp>
        <p:sp>
          <p:nvSpPr>
            <p:cNvPr id="90" name="Rectangle 89">
              <a:extLst>
                <a:ext uri="{FF2B5EF4-FFF2-40B4-BE49-F238E27FC236}">
                  <a16:creationId xmlns:a16="http://schemas.microsoft.com/office/drawing/2014/main" id="{2BCE5CC1-D1F2-F8E8-FDFD-9CB7A243C022}"/>
                </a:ext>
              </a:extLst>
            </p:cNvPr>
            <p:cNvSpPr/>
            <p:nvPr/>
          </p:nvSpPr>
          <p:spPr>
            <a:xfrm>
              <a:off x="8848853" y="4564342"/>
              <a:ext cx="865245" cy="276999"/>
            </a:xfrm>
            <a:prstGeom prst="rect">
              <a:avLst/>
            </a:prstGeom>
          </p:spPr>
          <p:txBody>
            <a:bodyPr wrap="square">
              <a:spAutoFit/>
            </a:bodyPr>
            <a:lstStyle/>
            <a:p>
              <a:r>
                <a:rPr lang="en-US" sz="1200" dirty="0"/>
                <a:t>About us</a:t>
              </a:r>
            </a:p>
          </p:txBody>
        </p:sp>
        <p:sp>
          <p:nvSpPr>
            <p:cNvPr id="91" name="Rectangle 90">
              <a:extLst>
                <a:ext uri="{FF2B5EF4-FFF2-40B4-BE49-F238E27FC236}">
                  <a16:creationId xmlns:a16="http://schemas.microsoft.com/office/drawing/2014/main" id="{31D99B2F-612D-246A-90EF-C75107CF25C6}"/>
                </a:ext>
              </a:extLst>
            </p:cNvPr>
            <p:cNvSpPr/>
            <p:nvPr/>
          </p:nvSpPr>
          <p:spPr>
            <a:xfrm>
              <a:off x="8830114" y="4996659"/>
              <a:ext cx="639310" cy="276999"/>
            </a:xfrm>
            <a:prstGeom prst="rect">
              <a:avLst/>
            </a:prstGeom>
          </p:spPr>
          <p:txBody>
            <a:bodyPr wrap="square">
              <a:spAutoFit/>
            </a:bodyPr>
            <a:lstStyle/>
            <a:p>
              <a:r>
                <a:rPr lang="en-US" sz="1200" dirty="0"/>
                <a:t>Logout</a:t>
              </a:r>
            </a:p>
          </p:txBody>
        </p:sp>
        <p:pic>
          <p:nvPicPr>
            <p:cNvPr id="92" name="Picture 91" descr="A white circle with a black background&#10;&#10;Description automatically generated">
              <a:extLst>
                <a:ext uri="{FF2B5EF4-FFF2-40B4-BE49-F238E27FC236}">
                  <a16:creationId xmlns:a16="http://schemas.microsoft.com/office/drawing/2014/main" id="{C97284EB-0256-B9AC-A1A2-BD32942F876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598982" y="3020372"/>
              <a:ext cx="198516" cy="198516"/>
            </a:xfrm>
            <a:prstGeom prst="rect">
              <a:avLst/>
            </a:prstGeom>
          </p:spPr>
        </p:pic>
        <p:pic>
          <p:nvPicPr>
            <p:cNvPr id="93" name="Picture 92" descr="A white outline of a shopping cart&#10;&#10;Description automatically generated">
              <a:extLst>
                <a:ext uri="{FF2B5EF4-FFF2-40B4-BE49-F238E27FC236}">
                  <a16:creationId xmlns:a16="http://schemas.microsoft.com/office/drawing/2014/main" id="{9235C6D1-44D8-C9D5-2B27-1680E783791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561078" y="3364796"/>
              <a:ext cx="249157" cy="249157"/>
            </a:xfrm>
            <a:prstGeom prst="rect">
              <a:avLst/>
            </a:prstGeom>
          </p:spPr>
        </p:pic>
        <p:pic>
          <p:nvPicPr>
            <p:cNvPr id="94" name="Picture 93" descr="A white question mark in a black circle&#10;&#10;Description automatically generated">
              <a:extLst>
                <a:ext uri="{FF2B5EF4-FFF2-40B4-BE49-F238E27FC236}">
                  <a16:creationId xmlns:a16="http://schemas.microsoft.com/office/drawing/2014/main" id="{C37B8702-035C-440E-2157-D67D16B2EB1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558425" y="3773040"/>
              <a:ext cx="276999" cy="276999"/>
            </a:xfrm>
            <a:prstGeom prst="rect">
              <a:avLst/>
            </a:prstGeom>
          </p:spPr>
        </p:pic>
        <p:pic>
          <p:nvPicPr>
            <p:cNvPr id="95" name="Picture 94" descr="A white headphones on a black background&#10;&#10;Description automatically generated">
              <a:extLst>
                <a:ext uri="{FF2B5EF4-FFF2-40B4-BE49-F238E27FC236}">
                  <a16:creationId xmlns:a16="http://schemas.microsoft.com/office/drawing/2014/main" id="{C727F031-4B52-60C5-6D79-27F37502B5B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531535" y="4185951"/>
              <a:ext cx="298579" cy="298579"/>
            </a:xfrm>
            <a:prstGeom prst="rect">
              <a:avLst/>
            </a:prstGeom>
          </p:spPr>
        </p:pic>
        <p:pic>
          <p:nvPicPr>
            <p:cNvPr id="96" name="Picture 95">
              <a:extLst>
                <a:ext uri="{FF2B5EF4-FFF2-40B4-BE49-F238E27FC236}">
                  <a16:creationId xmlns:a16="http://schemas.microsoft.com/office/drawing/2014/main" id="{53A736F4-1DD8-3B11-8E80-B429168CAF1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548260" y="4562077"/>
              <a:ext cx="267649" cy="267649"/>
            </a:xfrm>
            <a:prstGeom prst="rect">
              <a:avLst/>
            </a:prstGeom>
          </p:spPr>
        </p:pic>
        <p:pic>
          <p:nvPicPr>
            <p:cNvPr id="97" name="Picture 96" descr="A white power button on a black background&#10;&#10;Description automatically generated">
              <a:extLst>
                <a:ext uri="{FF2B5EF4-FFF2-40B4-BE49-F238E27FC236}">
                  <a16:creationId xmlns:a16="http://schemas.microsoft.com/office/drawing/2014/main" id="{6982981C-983E-ECF6-EE7F-8AB43F4359DD}"/>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508310" y="4971125"/>
              <a:ext cx="337996" cy="337996"/>
            </a:xfrm>
            <a:prstGeom prst="rect">
              <a:avLst/>
            </a:prstGeom>
          </p:spPr>
        </p:pic>
      </p:grpSp>
      <p:pic>
        <p:nvPicPr>
          <p:cNvPr id="99" name="Picture 98" descr="A grey shopping cart on a black background&#10;&#10;Description automatically generated">
            <a:extLst>
              <a:ext uri="{FF2B5EF4-FFF2-40B4-BE49-F238E27FC236}">
                <a16:creationId xmlns:a16="http://schemas.microsoft.com/office/drawing/2014/main" id="{BF969274-A888-E1C8-37B3-B5A89894896B}"/>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444121" y="1041652"/>
            <a:ext cx="421823" cy="421823"/>
          </a:xfrm>
          <a:prstGeom prst="rect">
            <a:avLst/>
          </a:prstGeom>
        </p:spPr>
      </p:pic>
      <p:pic>
        <p:nvPicPr>
          <p:cNvPr id="100" name="Picture 99">
            <a:extLst>
              <a:ext uri="{FF2B5EF4-FFF2-40B4-BE49-F238E27FC236}">
                <a16:creationId xmlns:a16="http://schemas.microsoft.com/office/drawing/2014/main" id="{E84FD78E-BBCA-ECFA-6E3D-C6A20D6EAF36}"/>
              </a:ext>
            </a:extLst>
          </p:cNvPr>
          <p:cNvPicPr>
            <a:picLocks noChangeAspect="1"/>
          </p:cNvPicPr>
          <p:nvPr/>
        </p:nvPicPr>
        <p:blipFill>
          <a:blip r:embed="rId14"/>
          <a:stretch>
            <a:fillRect/>
          </a:stretch>
        </p:blipFill>
        <p:spPr>
          <a:xfrm>
            <a:off x="4276210" y="1025543"/>
            <a:ext cx="369208" cy="451457"/>
          </a:xfrm>
          <a:prstGeom prst="rect">
            <a:avLst/>
          </a:prstGeom>
        </p:spPr>
      </p:pic>
      <p:pic>
        <p:nvPicPr>
          <p:cNvPr id="104" name="Picture 103" descr="A grey shopping cart on a black background&#10;&#10;Description automatically generated">
            <a:extLst>
              <a:ext uri="{FF2B5EF4-FFF2-40B4-BE49-F238E27FC236}">
                <a16:creationId xmlns:a16="http://schemas.microsoft.com/office/drawing/2014/main" id="{B0F24B22-8872-960D-4EE7-3FB7294D6FB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114562" y="989122"/>
            <a:ext cx="421823" cy="421823"/>
          </a:xfrm>
          <a:prstGeom prst="rect">
            <a:avLst/>
          </a:prstGeom>
        </p:spPr>
      </p:pic>
      <p:pic>
        <p:nvPicPr>
          <p:cNvPr id="105" name="Picture 104">
            <a:extLst>
              <a:ext uri="{FF2B5EF4-FFF2-40B4-BE49-F238E27FC236}">
                <a16:creationId xmlns:a16="http://schemas.microsoft.com/office/drawing/2014/main" id="{29CA2BE1-E575-B611-23EB-78FCCAFE5ED5}"/>
              </a:ext>
            </a:extLst>
          </p:cNvPr>
          <p:cNvPicPr>
            <a:picLocks noChangeAspect="1"/>
          </p:cNvPicPr>
          <p:nvPr/>
        </p:nvPicPr>
        <p:blipFill>
          <a:blip r:embed="rId14"/>
          <a:stretch>
            <a:fillRect/>
          </a:stretch>
        </p:blipFill>
        <p:spPr>
          <a:xfrm>
            <a:off x="7946651" y="973013"/>
            <a:ext cx="369208" cy="451457"/>
          </a:xfrm>
          <a:prstGeom prst="rect">
            <a:avLst/>
          </a:prstGeom>
        </p:spPr>
      </p:pic>
      <p:pic>
        <p:nvPicPr>
          <p:cNvPr id="112" name="Picture 111" descr="A black arrow in a white circle&#10;&#10;Description automatically generated">
            <a:extLst>
              <a:ext uri="{FF2B5EF4-FFF2-40B4-BE49-F238E27FC236}">
                <a16:creationId xmlns:a16="http://schemas.microsoft.com/office/drawing/2014/main" id="{A67708EC-6A09-7F98-F36A-92CB964383F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178530" y="2341840"/>
            <a:ext cx="213188" cy="213188"/>
          </a:xfrm>
          <a:prstGeom prst="rect">
            <a:avLst/>
          </a:prstGeom>
        </p:spPr>
      </p:pic>
      <p:pic>
        <p:nvPicPr>
          <p:cNvPr id="113" name="Picture 112" descr="A black arrow in a white circle&#10;&#10;Description automatically generated">
            <a:extLst>
              <a:ext uri="{FF2B5EF4-FFF2-40B4-BE49-F238E27FC236}">
                <a16:creationId xmlns:a16="http://schemas.microsoft.com/office/drawing/2014/main" id="{7983A626-1BA6-20B9-DAAB-6A6CDF0EC75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rot="10800000">
            <a:off x="6999383" y="2334459"/>
            <a:ext cx="213188" cy="213188"/>
          </a:xfrm>
          <a:prstGeom prst="rect">
            <a:avLst/>
          </a:prstGeom>
        </p:spPr>
      </p:pic>
      <p:pic>
        <p:nvPicPr>
          <p:cNvPr id="115" name="Picture 114" descr="A black background with white arrows&#10;&#10;Description automatically generated">
            <a:extLst>
              <a:ext uri="{FF2B5EF4-FFF2-40B4-BE49-F238E27FC236}">
                <a16:creationId xmlns:a16="http://schemas.microsoft.com/office/drawing/2014/main" id="{D53ECC1E-8529-E202-BB9B-E0D42817C850}"/>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382350" y="2855179"/>
            <a:ext cx="523178" cy="523178"/>
          </a:xfrm>
          <a:prstGeom prst="rect">
            <a:avLst/>
          </a:prstGeom>
        </p:spPr>
      </p:pic>
      <p:sp>
        <p:nvSpPr>
          <p:cNvPr id="127" name="Rectangle: Rounded Corners 126">
            <a:extLst>
              <a:ext uri="{FF2B5EF4-FFF2-40B4-BE49-F238E27FC236}">
                <a16:creationId xmlns:a16="http://schemas.microsoft.com/office/drawing/2014/main" id="{F43001C1-FCD9-837A-B8FC-1D2EC68E80E9}"/>
              </a:ext>
            </a:extLst>
          </p:cNvPr>
          <p:cNvSpPr/>
          <p:nvPr/>
        </p:nvSpPr>
        <p:spPr>
          <a:xfrm>
            <a:off x="5393818" y="5291891"/>
            <a:ext cx="711117" cy="226865"/>
          </a:xfrm>
          <a:prstGeom prst="roundRect">
            <a:avLst/>
          </a:prstGeom>
          <a:solidFill>
            <a:schemeClr val="bg1">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Poppins Light" panose="00000400000000000000" pitchFamily="2" charset="0"/>
                <a:cs typeface="Poppins Light" panose="00000400000000000000" pitchFamily="2" charset="0"/>
              </a:rPr>
              <a:t>Next</a:t>
            </a:r>
          </a:p>
        </p:txBody>
      </p:sp>
      <p:pic>
        <p:nvPicPr>
          <p:cNvPr id="128" name="Picture 127" descr="A black arrow in a white circle&#10;&#10;Description automatically generated">
            <a:extLst>
              <a:ext uri="{FF2B5EF4-FFF2-40B4-BE49-F238E27FC236}">
                <a16:creationId xmlns:a16="http://schemas.microsoft.com/office/drawing/2014/main" id="{48414C37-9CF6-8DFD-64DD-CE87CF3966E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868144" y="4428842"/>
            <a:ext cx="213188" cy="213188"/>
          </a:xfrm>
          <a:prstGeom prst="rect">
            <a:avLst/>
          </a:prstGeom>
        </p:spPr>
      </p:pic>
      <p:pic>
        <p:nvPicPr>
          <p:cNvPr id="2054" name="Picture 6" descr="New Mercedes-Benz Special Offers in Mississauga | Mercedes-Benz Mississauga">
            <a:extLst>
              <a:ext uri="{FF2B5EF4-FFF2-40B4-BE49-F238E27FC236}">
                <a16:creationId xmlns:a16="http://schemas.microsoft.com/office/drawing/2014/main" id="{E7955D0E-00B9-3594-DF6C-5B79D86F007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868144" y="4922534"/>
            <a:ext cx="3136026" cy="790195"/>
          </a:xfrm>
          <a:prstGeom prst="rect">
            <a:avLst/>
          </a:prstGeom>
          <a:noFill/>
          <a:extLst>
            <a:ext uri="{909E8E84-426E-40DD-AFC4-6F175D3DCCD1}">
              <a14:hiddenFill xmlns:a14="http://schemas.microsoft.com/office/drawing/2010/main">
                <a:solidFill>
                  <a:srgbClr val="FFFFFF"/>
                </a:solidFill>
              </a14:hiddenFill>
            </a:ext>
          </a:extLst>
        </p:spPr>
      </p:pic>
      <p:grpSp>
        <p:nvGrpSpPr>
          <p:cNvPr id="131" name="Group 130">
            <a:extLst>
              <a:ext uri="{FF2B5EF4-FFF2-40B4-BE49-F238E27FC236}">
                <a16:creationId xmlns:a16="http://schemas.microsoft.com/office/drawing/2014/main" id="{5F5652D4-06F3-4013-48DD-BBBA437DBB56}"/>
              </a:ext>
            </a:extLst>
          </p:cNvPr>
          <p:cNvGrpSpPr/>
          <p:nvPr/>
        </p:nvGrpSpPr>
        <p:grpSpPr>
          <a:xfrm>
            <a:off x="7828670" y="4659426"/>
            <a:ext cx="3247915" cy="263091"/>
            <a:chOff x="7828670" y="4613418"/>
            <a:chExt cx="3247915" cy="263091"/>
          </a:xfrm>
        </p:grpSpPr>
        <p:sp>
          <p:nvSpPr>
            <p:cNvPr id="129" name="Rectangle 128">
              <a:extLst>
                <a:ext uri="{FF2B5EF4-FFF2-40B4-BE49-F238E27FC236}">
                  <a16:creationId xmlns:a16="http://schemas.microsoft.com/office/drawing/2014/main" id="{55F7F44A-7ECC-4F47-4476-0D8F1D6CFDCC}"/>
                </a:ext>
              </a:extLst>
            </p:cNvPr>
            <p:cNvSpPr/>
            <p:nvPr/>
          </p:nvSpPr>
          <p:spPr>
            <a:xfrm>
              <a:off x="7828670" y="4622593"/>
              <a:ext cx="3247915" cy="253916"/>
            </a:xfrm>
            <a:prstGeom prst="rect">
              <a:avLst/>
            </a:prstGeom>
            <a:solidFill>
              <a:schemeClr val="bg1">
                <a:lumMod val="50000"/>
              </a:schemeClr>
            </a:solidFill>
            <a:ln>
              <a:solidFill>
                <a:schemeClr val="bg1">
                  <a:lumMod val="50000"/>
                </a:schemeClr>
              </a:solidFill>
            </a:ln>
          </p:spPr>
          <p:txBody>
            <a:bodyPr wrap="square">
              <a:spAutoFit/>
            </a:bodyPr>
            <a:lstStyle/>
            <a:p>
              <a:r>
                <a:rPr lang="en-US" sz="1050" dirty="0">
                  <a:solidFill>
                    <a:schemeClr val="bg1"/>
                  </a:solidFill>
                </a:rPr>
                <a:t>Advertisement Space                                 Click to visit</a:t>
              </a:r>
            </a:p>
          </p:txBody>
        </p:sp>
        <p:pic>
          <p:nvPicPr>
            <p:cNvPr id="130" name="Picture 129" descr="A white arrow pointing to the left&#10;&#10;Description automatically generated">
              <a:extLst>
                <a:ext uri="{FF2B5EF4-FFF2-40B4-BE49-F238E27FC236}">
                  <a16:creationId xmlns:a16="http://schemas.microsoft.com/office/drawing/2014/main" id="{DE0D23DD-2317-5E1D-2998-F4AB11A7243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781162" y="4613418"/>
              <a:ext cx="230155" cy="230155"/>
            </a:xfrm>
            <a:prstGeom prst="rect">
              <a:avLst/>
            </a:prstGeom>
          </p:spPr>
        </p:pic>
      </p:grpSp>
      <p:sp>
        <p:nvSpPr>
          <p:cNvPr id="133" name="Rectangle: Rounded Corners 132">
            <a:extLst>
              <a:ext uri="{FF2B5EF4-FFF2-40B4-BE49-F238E27FC236}">
                <a16:creationId xmlns:a16="http://schemas.microsoft.com/office/drawing/2014/main" id="{EC3FF691-277F-E837-A262-4FAA7E0CBF21}"/>
              </a:ext>
            </a:extLst>
          </p:cNvPr>
          <p:cNvSpPr/>
          <p:nvPr/>
        </p:nvSpPr>
        <p:spPr>
          <a:xfrm>
            <a:off x="4134156" y="3307560"/>
            <a:ext cx="3209010" cy="464561"/>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4" name="Group 133">
            <a:extLst>
              <a:ext uri="{FF2B5EF4-FFF2-40B4-BE49-F238E27FC236}">
                <a16:creationId xmlns:a16="http://schemas.microsoft.com/office/drawing/2014/main" id="{3993E668-4C88-714E-2A83-D21EF3276D99}"/>
              </a:ext>
            </a:extLst>
          </p:cNvPr>
          <p:cNvGrpSpPr/>
          <p:nvPr/>
        </p:nvGrpSpPr>
        <p:grpSpPr>
          <a:xfrm>
            <a:off x="4488463" y="3348531"/>
            <a:ext cx="2408072" cy="413994"/>
            <a:chOff x="4284408" y="3271956"/>
            <a:chExt cx="2163300" cy="461120"/>
          </a:xfrm>
        </p:grpSpPr>
        <p:pic>
          <p:nvPicPr>
            <p:cNvPr id="2052" name="Picture 4" descr="Premium Photo | Front view of luxury blue suv car parked on asphalt road at  sunset">
              <a:extLst>
                <a:ext uri="{FF2B5EF4-FFF2-40B4-BE49-F238E27FC236}">
                  <a16:creationId xmlns:a16="http://schemas.microsoft.com/office/drawing/2014/main" id="{1C21757A-E61D-01AF-6429-ED3BB2366AA2}"/>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284408" y="3297468"/>
              <a:ext cx="653934" cy="435608"/>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a:extLst>
                <a:ext uri="{FF2B5EF4-FFF2-40B4-BE49-F238E27FC236}">
                  <a16:creationId xmlns:a16="http://schemas.microsoft.com/office/drawing/2014/main" id="{2EC2CE50-BED8-8E26-148E-4A1055D37852}"/>
                </a:ext>
              </a:extLst>
            </p:cNvPr>
            <p:cNvPicPr>
              <a:picLocks noChangeAspect="1"/>
            </p:cNvPicPr>
            <p:nvPr/>
          </p:nvPicPr>
          <p:blipFill>
            <a:blip r:embed="rId27"/>
            <a:stretch>
              <a:fillRect/>
            </a:stretch>
          </p:blipFill>
          <p:spPr>
            <a:xfrm>
              <a:off x="4520217" y="3307477"/>
              <a:ext cx="103687" cy="71241"/>
            </a:xfrm>
            <a:prstGeom prst="rect">
              <a:avLst/>
            </a:prstGeom>
          </p:spPr>
        </p:pic>
        <p:pic>
          <p:nvPicPr>
            <p:cNvPr id="117" name="Picture 116">
              <a:extLst>
                <a:ext uri="{FF2B5EF4-FFF2-40B4-BE49-F238E27FC236}">
                  <a16:creationId xmlns:a16="http://schemas.microsoft.com/office/drawing/2014/main" id="{49C582E4-4E30-08DB-2D3E-63505C369278}"/>
                </a:ext>
              </a:extLst>
            </p:cNvPr>
            <p:cNvPicPr>
              <a:picLocks noChangeAspect="1"/>
            </p:cNvPicPr>
            <p:nvPr/>
          </p:nvPicPr>
          <p:blipFill>
            <a:blip r:embed="rId27"/>
            <a:stretch>
              <a:fillRect/>
            </a:stretch>
          </p:blipFill>
          <p:spPr>
            <a:xfrm>
              <a:off x="5043364" y="3277140"/>
              <a:ext cx="647973" cy="445206"/>
            </a:xfrm>
            <a:prstGeom prst="rect">
              <a:avLst/>
            </a:prstGeom>
          </p:spPr>
        </p:pic>
        <p:pic>
          <p:nvPicPr>
            <p:cNvPr id="2056" name="Picture 8" descr="Premium Photo | Front view of luxury blue compact suv car">
              <a:extLst>
                <a:ext uri="{FF2B5EF4-FFF2-40B4-BE49-F238E27FC236}">
                  <a16:creationId xmlns:a16="http://schemas.microsoft.com/office/drawing/2014/main" id="{9D643611-3FAF-722B-83DE-EE4D634D079C}"/>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799736" y="3271956"/>
              <a:ext cx="647972" cy="431636"/>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31">
              <a:extLst>
                <a:ext uri="{FF2B5EF4-FFF2-40B4-BE49-F238E27FC236}">
                  <a16:creationId xmlns:a16="http://schemas.microsoft.com/office/drawing/2014/main" id="{AFB71EB1-F490-8051-0A5E-471D9833A4A6}"/>
                </a:ext>
              </a:extLst>
            </p:cNvPr>
            <p:cNvPicPr>
              <a:picLocks noChangeAspect="1"/>
            </p:cNvPicPr>
            <p:nvPr/>
          </p:nvPicPr>
          <p:blipFill>
            <a:blip r:embed="rId27"/>
            <a:stretch>
              <a:fillRect/>
            </a:stretch>
          </p:blipFill>
          <p:spPr>
            <a:xfrm>
              <a:off x="6256766" y="3358052"/>
              <a:ext cx="84359" cy="57961"/>
            </a:xfrm>
            <a:prstGeom prst="rect">
              <a:avLst/>
            </a:prstGeom>
          </p:spPr>
        </p:pic>
      </p:grpSp>
      <p:pic>
        <p:nvPicPr>
          <p:cNvPr id="2" name="Picture 1" descr="A yellow bell with a red circle and a red circle with a white exclamation mark&#10;&#10;Description automatically generated">
            <a:extLst>
              <a:ext uri="{FF2B5EF4-FFF2-40B4-BE49-F238E27FC236}">
                <a16:creationId xmlns:a16="http://schemas.microsoft.com/office/drawing/2014/main" id="{0CFE21F6-EF4C-6BBD-2E66-0818D5E13F18}"/>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228992" y="1041652"/>
            <a:ext cx="360082" cy="360082"/>
          </a:xfrm>
          <a:prstGeom prst="rect">
            <a:avLst/>
          </a:prstGeom>
        </p:spPr>
      </p:pic>
      <p:pic>
        <p:nvPicPr>
          <p:cNvPr id="4" name="Picture 3" descr="A yellow bell with a red circle and a red circle with a white exclamation mark&#10;&#10;Description automatically generated">
            <a:extLst>
              <a:ext uri="{FF2B5EF4-FFF2-40B4-BE49-F238E27FC236}">
                <a16:creationId xmlns:a16="http://schemas.microsoft.com/office/drawing/2014/main" id="{BB5019A1-F63F-ABCB-0851-B90015EA5977}"/>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942516" y="1048131"/>
            <a:ext cx="360082" cy="360082"/>
          </a:xfrm>
          <a:prstGeom prst="rect">
            <a:avLst/>
          </a:prstGeom>
        </p:spPr>
      </p:pic>
      <p:pic>
        <p:nvPicPr>
          <p:cNvPr id="5" name="Picture 4" descr="A yellow bell with a red circle and a red circle with a white exclamation mark&#10;&#10;Description automatically generated">
            <a:extLst>
              <a:ext uri="{FF2B5EF4-FFF2-40B4-BE49-F238E27FC236}">
                <a16:creationId xmlns:a16="http://schemas.microsoft.com/office/drawing/2014/main" id="{E21AA7C5-30D6-524C-31A4-C05A941B3324}"/>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632780" y="997622"/>
            <a:ext cx="360082" cy="360082"/>
          </a:xfrm>
          <a:prstGeom prst="rect">
            <a:avLst/>
          </a:prstGeom>
        </p:spPr>
      </p:pic>
      <p:sp>
        <p:nvSpPr>
          <p:cNvPr id="11" name="Flowchart: Terminator 10">
            <a:extLst>
              <a:ext uri="{FF2B5EF4-FFF2-40B4-BE49-F238E27FC236}">
                <a16:creationId xmlns:a16="http://schemas.microsoft.com/office/drawing/2014/main" id="{19ED9679-607D-6059-E2E2-3AB0A250CA96}"/>
              </a:ext>
            </a:extLst>
          </p:cNvPr>
          <p:cNvSpPr/>
          <p:nvPr/>
        </p:nvSpPr>
        <p:spPr>
          <a:xfrm>
            <a:off x="8006444" y="3752890"/>
            <a:ext cx="1048145" cy="273145"/>
          </a:xfrm>
          <a:prstGeom prst="flowChartTermina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BD35D08-EC76-F1B7-50A7-4DF1A2F0B732}"/>
              </a:ext>
            </a:extLst>
          </p:cNvPr>
          <p:cNvSpPr txBox="1"/>
          <p:nvPr/>
        </p:nvSpPr>
        <p:spPr>
          <a:xfrm>
            <a:off x="8256074" y="3755250"/>
            <a:ext cx="798515" cy="261610"/>
          </a:xfrm>
          <a:prstGeom prst="rect">
            <a:avLst/>
          </a:prstGeom>
          <a:noFill/>
        </p:spPr>
        <p:txBody>
          <a:bodyPr wrap="square">
            <a:spAutoFit/>
          </a:bodyPr>
          <a:lstStyle/>
          <a:p>
            <a:r>
              <a:rPr lang="en-US" sz="1050" dirty="0">
                <a:solidFill>
                  <a:schemeClr val="bg1"/>
                </a:solidFill>
                <a:latin typeface="Gelion Bold" panose="00000800000000000000" pitchFamily="2" charset="0"/>
                <a:ea typeface="Gelion Bold" panose="00000800000000000000" pitchFamily="2" charset="0"/>
                <a:cs typeface="Gelion Bold" panose="00000800000000000000" pitchFamily="2" charset="0"/>
              </a:rPr>
              <a:t>BUY NOW</a:t>
            </a:r>
          </a:p>
        </p:txBody>
      </p:sp>
      <p:pic>
        <p:nvPicPr>
          <p:cNvPr id="14" name="Picture 13" descr="A white circle with a black background and a shopping cart&#10;&#10;Description automatically generated">
            <a:extLst>
              <a:ext uri="{FF2B5EF4-FFF2-40B4-BE49-F238E27FC236}">
                <a16:creationId xmlns:a16="http://schemas.microsoft.com/office/drawing/2014/main" id="{F528AE73-A65A-BC53-9FC6-86B942A5C9EB}"/>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079987" y="3789223"/>
            <a:ext cx="220957" cy="202206"/>
          </a:xfrm>
          <a:prstGeom prst="rect">
            <a:avLst/>
          </a:prstGeom>
        </p:spPr>
      </p:pic>
      <p:pic>
        <p:nvPicPr>
          <p:cNvPr id="19" name="Picture 18">
            <a:extLst>
              <a:ext uri="{FF2B5EF4-FFF2-40B4-BE49-F238E27FC236}">
                <a16:creationId xmlns:a16="http://schemas.microsoft.com/office/drawing/2014/main" id="{C1B02764-8CD8-6FD7-DDCB-E0B0354D1B4A}"/>
              </a:ext>
            </a:extLst>
          </p:cNvPr>
          <p:cNvPicPr>
            <a:picLocks noChangeAspect="1"/>
          </p:cNvPicPr>
          <p:nvPr/>
        </p:nvPicPr>
        <p:blipFill>
          <a:blip r:embed="rId31"/>
          <a:stretch>
            <a:fillRect/>
          </a:stretch>
        </p:blipFill>
        <p:spPr>
          <a:xfrm>
            <a:off x="7894535" y="1589659"/>
            <a:ext cx="3109635" cy="2122836"/>
          </a:xfrm>
          <a:prstGeom prst="rect">
            <a:avLst/>
          </a:prstGeom>
        </p:spPr>
      </p:pic>
      <p:pic>
        <p:nvPicPr>
          <p:cNvPr id="20" name="Picture 4" descr="Amazon in Saudi Helps Local Selling Partners Grow their Businesses  Internationally, Reaching Markets in the U.S., Europe, and Asia -  Saudishopper">
            <a:hlinkClick r:id="rId32"/>
            <a:extLst>
              <a:ext uri="{FF2B5EF4-FFF2-40B4-BE49-F238E27FC236}">
                <a16:creationId xmlns:a16="http://schemas.microsoft.com/office/drawing/2014/main" id="{513FF970-D1D7-644E-6F67-588983E1BD48}"/>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128848" y="4158362"/>
            <a:ext cx="1048145" cy="2602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1" name="Picture 2" descr="Noon (company) - Wikipedia">
            <a:extLst>
              <a:ext uri="{FF2B5EF4-FFF2-40B4-BE49-F238E27FC236}">
                <a16:creationId xmlns:a16="http://schemas.microsoft.com/office/drawing/2014/main" id="{2E114205-CC0C-48F0-7740-4EDA3B621E68}"/>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9325473" y="4106389"/>
            <a:ext cx="427580" cy="21718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V-Park ( Smart parking managment App ) - 1">
            <a:extLst>
              <a:ext uri="{FF2B5EF4-FFF2-40B4-BE49-F238E27FC236}">
                <a16:creationId xmlns:a16="http://schemas.microsoft.com/office/drawing/2014/main" id="{E09917B8-0D2B-5349-4A32-D208883E3C5D}"/>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375647" y="1660323"/>
            <a:ext cx="2624481" cy="155719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77FDDC-358F-B064-EA37-FA4A7F3F0470}"/>
              </a:ext>
            </a:extLst>
          </p:cNvPr>
          <p:cNvPicPr>
            <a:picLocks noChangeAspect="1"/>
          </p:cNvPicPr>
          <p:nvPr/>
        </p:nvPicPr>
        <p:blipFill>
          <a:blip r:embed="rId31"/>
          <a:stretch>
            <a:fillRect/>
          </a:stretch>
        </p:blipFill>
        <p:spPr>
          <a:xfrm>
            <a:off x="5865944" y="1882536"/>
            <a:ext cx="146630" cy="100099"/>
          </a:xfrm>
          <a:prstGeom prst="rect">
            <a:avLst/>
          </a:prstGeom>
        </p:spPr>
      </p:pic>
      <p:pic>
        <p:nvPicPr>
          <p:cNvPr id="28" name="Picture 27" descr="A qr code with red and black squares&#10;&#10;Description automatically generated">
            <a:extLst>
              <a:ext uri="{FF2B5EF4-FFF2-40B4-BE49-F238E27FC236}">
                <a16:creationId xmlns:a16="http://schemas.microsoft.com/office/drawing/2014/main" id="{D8A3EC52-2E83-CCC3-7E0A-E68888074DD4}"/>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888220" y="2035060"/>
            <a:ext cx="423394" cy="409810"/>
          </a:xfrm>
          <a:prstGeom prst="rect">
            <a:avLst/>
          </a:prstGeom>
          <a:ln>
            <a:noFill/>
          </a:ln>
          <a:effectLst>
            <a:outerShdw blurRad="292100" dist="139700" dir="2700000" algn="tl" rotWithShape="0">
              <a:srgbClr val="333333">
                <a:alpha val="65000"/>
              </a:srgbClr>
            </a:outerShdw>
          </a:effectLst>
        </p:spPr>
      </p:pic>
      <p:pic>
        <p:nvPicPr>
          <p:cNvPr id="29" name="Picture 28" descr="A red line in a square&#10;&#10;Description automatically generated">
            <a:extLst>
              <a:ext uri="{FF2B5EF4-FFF2-40B4-BE49-F238E27FC236}">
                <a16:creationId xmlns:a16="http://schemas.microsoft.com/office/drawing/2014/main" id="{27342451-D042-35EB-3A58-428B4C185A00}"/>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814900" y="1810800"/>
            <a:ext cx="278073" cy="233604"/>
          </a:xfrm>
          <a:prstGeom prst="rect">
            <a:avLst/>
          </a:prstGeom>
        </p:spPr>
      </p:pic>
      <p:sp>
        <p:nvSpPr>
          <p:cNvPr id="33" name="Rectangle 32">
            <a:extLst>
              <a:ext uri="{FF2B5EF4-FFF2-40B4-BE49-F238E27FC236}">
                <a16:creationId xmlns:a16="http://schemas.microsoft.com/office/drawing/2014/main" id="{66131CFC-A2BB-70B9-3A88-E503A1CB9B65}"/>
              </a:ext>
            </a:extLst>
          </p:cNvPr>
          <p:cNvSpPr/>
          <p:nvPr/>
        </p:nvSpPr>
        <p:spPr>
          <a:xfrm>
            <a:off x="5897745" y="2464099"/>
            <a:ext cx="407043" cy="39343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Terminator 33">
            <a:extLst>
              <a:ext uri="{FF2B5EF4-FFF2-40B4-BE49-F238E27FC236}">
                <a16:creationId xmlns:a16="http://schemas.microsoft.com/office/drawing/2014/main" id="{CC3AAC95-47FB-813B-9E5A-837887E10365}"/>
              </a:ext>
            </a:extLst>
          </p:cNvPr>
          <p:cNvSpPr/>
          <p:nvPr/>
        </p:nvSpPr>
        <p:spPr>
          <a:xfrm>
            <a:off x="5972719" y="2727843"/>
            <a:ext cx="254396" cy="87794"/>
          </a:xfrm>
          <a:prstGeom prst="flowChartTerminator">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55E1A69D-6922-F160-E82C-E86EF80F9B27}"/>
              </a:ext>
            </a:extLst>
          </p:cNvPr>
          <p:cNvSpPr txBox="1"/>
          <p:nvPr/>
        </p:nvSpPr>
        <p:spPr>
          <a:xfrm>
            <a:off x="5923597" y="2676264"/>
            <a:ext cx="378016" cy="184666"/>
          </a:xfrm>
          <a:prstGeom prst="rect">
            <a:avLst/>
          </a:prstGeom>
          <a:noFill/>
        </p:spPr>
        <p:txBody>
          <a:bodyPr wrap="square">
            <a:spAutoFit/>
          </a:bodyPr>
          <a:lstStyle/>
          <a:p>
            <a:r>
              <a:rPr lang="en-US" sz="600" dirty="0">
                <a:solidFill>
                  <a:schemeClr val="bg1"/>
                </a:solidFill>
                <a:latin typeface="Gelion Bold" panose="00000800000000000000" pitchFamily="2" charset="0"/>
                <a:ea typeface="Gelion Bold" panose="00000800000000000000" pitchFamily="2" charset="0"/>
                <a:cs typeface="Gelion Bold" panose="00000800000000000000" pitchFamily="2" charset="0"/>
              </a:rPr>
              <a:t>Scan</a:t>
            </a:r>
          </a:p>
        </p:txBody>
      </p:sp>
    </p:spTree>
    <p:extLst>
      <p:ext uri="{BB962C8B-B14F-4D97-AF65-F5344CB8AC3E}">
        <p14:creationId xmlns:p14="http://schemas.microsoft.com/office/powerpoint/2010/main" val="3219841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1" name="Object 30"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65" name="Picture 164">
            <a:extLst>
              <a:ext uri="{FF2B5EF4-FFF2-40B4-BE49-F238E27FC236}">
                <a16:creationId xmlns:a16="http://schemas.microsoft.com/office/drawing/2014/main" id="{3A217CF8-67F2-1139-E0A3-77716101C5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7082" y="320152"/>
            <a:ext cx="3433674" cy="587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6" name="Rectangle 165">
            <a:extLst>
              <a:ext uri="{FF2B5EF4-FFF2-40B4-BE49-F238E27FC236}">
                <a16:creationId xmlns:a16="http://schemas.microsoft.com/office/drawing/2014/main" id="{2170825B-94C8-5EF8-601E-AC96AD93CE07}"/>
              </a:ext>
            </a:extLst>
          </p:cNvPr>
          <p:cNvSpPr/>
          <p:nvPr/>
        </p:nvSpPr>
        <p:spPr>
          <a:xfrm>
            <a:off x="4322833" y="970753"/>
            <a:ext cx="3228315" cy="4930365"/>
          </a:xfrm>
          <a:prstGeom prst="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4A5D2A3D-09BD-0899-3CD5-5196BECC40A2}"/>
              </a:ext>
            </a:extLst>
          </p:cNvPr>
          <p:cNvSpPr/>
          <p:nvPr/>
        </p:nvSpPr>
        <p:spPr>
          <a:xfrm>
            <a:off x="4337884" y="1607450"/>
            <a:ext cx="3213264" cy="1491271"/>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0" name="Picture 179" descr="A white arrow pointing to the right&#10;&#10;Description automatically generated">
            <a:extLst>
              <a:ext uri="{FF2B5EF4-FFF2-40B4-BE49-F238E27FC236}">
                <a16:creationId xmlns:a16="http://schemas.microsoft.com/office/drawing/2014/main" id="{12FA7D47-A663-50F9-B43A-2D007CD177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4458772" y="1255079"/>
            <a:ext cx="164628" cy="164628"/>
          </a:xfrm>
          <a:prstGeom prst="rect">
            <a:avLst/>
          </a:prstGeom>
        </p:spPr>
      </p:pic>
      <p:sp>
        <p:nvSpPr>
          <p:cNvPr id="181" name="Oval 180">
            <a:extLst>
              <a:ext uri="{FF2B5EF4-FFF2-40B4-BE49-F238E27FC236}">
                <a16:creationId xmlns:a16="http://schemas.microsoft.com/office/drawing/2014/main" id="{BDD2490F-B279-7FB2-1D56-98F721ED0390}"/>
              </a:ext>
            </a:extLst>
          </p:cNvPr>
          <p:cNvSpPr/>
          <p:nvPr/>
        </p:nvSpPr>
        <p:spPr>
          <a:xfrm>
            <a:off x="6736388" y="486851"/>
            <a:ext cx="606495" cy="4585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3</a:t>
            </a:r>
          </a:p>
        </p:txBody>
      </p:sp>
      <p:pic>
        <p:nvPicPr>
          <p:cNvPr id="104" name="Picture 103" descr="A grey shopping cart on a black background&#10;&#10;Description automatically generated">
            <a:extLst>
              <a:ext uri="{FF2B5EF4-FFF2-40B4-BE49-F238E27FC236}">
                <a16:creationId xmlns:a16="http://schemas.microsoft.com/office/drawing/2014/main" id="{B0F24B22-8872-960D-4EE7-3FB7294D6FB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09114" y="1078436"/>
            <a:ext cx="421823" cy="421823"/>
          </a:xfrm>
          <a:prstGeom prst="rect">
            <a:avLst/>
          </a:prstGeom>
        </p:spPr>
      </p:pic>
      <p:pic>
        <p:nvPicPr>
          <p:cNvPr id="105" name="Picture 104">
            <a:extLst>
              <a:ext uri="{FF2B5EF4-FFF2-40B4-BE49-F238E27FC236}">
                <a16:creationId xmlns:a16="http://schemas.microsoft.com/office/drawing/2014/main" id="{29CA2BE1-E575-B611-23EB-78FCCAFE5ED5}"/>
              </a:ext>
            </a:extLst>
          </p:cNvPr>
          <p:cNvPicPr>
            <a:picLocks noChangeAspect="1"/>
          </p:cNvPicPr>
          <p:nvPr/>
        </p:nvPicPr>
        <p:blipFill>
          <a:blip r:embed="rId8"/>
          <a:stretch>
            <a:fillRect/>
          </a:stretch>
        </p:blipFill>
        <p:spPr>
          <a:xfrm>
            <a:off x="4441203" y="1062327"/>
            <a:ext cx="369208" cy="451457"/>
          </a:xfrm>
          <a:prstGeom prst="rect">
            <a:avLst/>
          </a:prstGeom>
        </p:spPr>
      </p:pic>
      <p:pic>
        <p:nvPicPr>
          <p:cNvPr id="5" name="Picture 4" descr="A yellow bell with a red circle and a red circle with a white exclamation mark&#10;&#10;Description automatically generated">
            <a:extLst>
              <a:ext uri="{FF2B5EF4-FFF2-40B4-BE49-F238E27FC236}">
                <a16:creationId xmlns:a16="http://schemas.microsoft.com/office/drawing/2014/main" id="{E21AA7C5-30D6-524C-31A4-C05A941B332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27332" y="1086936"/>
            <a:ext cx="360082" cy="360082"/>
          </a:xfrm>
          <a:prstGeom prst="rect">
            <a:avLst/>
          </a:prstGeom>
        </p:spPr>
      </p:pic>
      <p:sp>
        <p:nvSpPr>
          <p:cNvPr id="13" name="TextBox 12">
            <a:extLst>
              <a:ext uri="{FF2B5EF4-FFF2-40B4-BE49-F238E27FC236}">
                <a16:creationId xmlns:a16="http://schemas.microsoft.com/office/drawing/2014/main" id="{B856D75D-2DFB-8266-20D7-0836020074DD}"/>
              </a:ext>
            </a:extLst>
          </p:cNvPr>
          <p:cNvSpPr txBox="1"/>
          <p:nvPr/>
        </p:nvSpPr>
        <p:spPr>
          <a:xfrm>
            <a:off x="4356339" y="1660691"/>
            <a:ext cx="3149530" cy="307777"/>
          </a:xfrm>
          <a:prstGeom prst="rect">
            <a:avLst/>
          </a:prstGeom>
          <a:solidFill>
            <a:schemeClr val="bg1"/>
          </a:solidFill>
        </p:spPr>
        <p:txBody>
          <a:bodyPr wrap="square">
            <a:spAutoFit/>
          </a:bodyPr>
          <a:lstStyle/>
          <a:p>
            <a:r>
              <a:rPr lang="en-US" sz="1400" b="1" dirty="0">
                <a:latin typeface="Poppins Light" panose="00000400000000000000" pitchFamily="2" charset="0"/>
                <a:cs typeface="Poppins Light" panose="00000400000000000000" pitchFamily="2" charset="0"/>
              </a:rPr>
              <a:t>Share product with friends</a:t>
            </a:r>
          </a:p>
        </p:txBody>
      </p:sp>
      <p:grpSp>
        <p:nvGrpSpPr>
          <p:cNvPr id="20" name="Group 19">
            <a:extLst>
              <a:ext uri="{FF2B5EF4-FFF2-40B4-BE49-F238E27FC236}">
                <a16:creationId xmlns:a16="http://schemas.microsoft.com/office/drawing/2014/main" id="{93C1BE22-D651-3BA5-5A3C-A20AB0AF88A0}"/>
              </a:ext>
            </a:extLst>
          </p:cNvPr>
          <p:cNvGrpSpPr/>
          <p:nvPr/>
        </p:nvGrpSpPr>
        <p:grpSpPr>
          <a:xfrm>
            <a:off x="4401556" y="2077228"/>
            <a:ext cx="3175431" cy="807820"/>
            <a:chOff x="540760" y="2036528"/>
            <a:chExt cx="3175431" cy="807820"/>
          </a:xfrm>
        </p:grpSpPr>
        <p:pic>
          <p:nvPicPr>
            <p:cNvPr id="15" name="Picture 14" descr="A white circle with a letter in it&#10;&#10;Description automatically generated">
              <a:extLst>
                <a:ext uri="{FF2B5EF4-FFF2-40B4-BE49-F238E27FC236}">
                  <a16:creationId xmlns:a16="http://schemas.microsoft.com/office/drawing/2014/main" id="{B75618BB-99AD-486E-10B4-A33582FE468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586" y="2036528"/>
              <a:ext cx="494239" cy="494239"/>
            </a:xfrm>
            <a:prstGeom prst="rect">
              <a:avLst/>
            </a:prstGeom>
          </p:spPr>
        </p:pic>
        <p:sp>
          <p:nvSpPr>
            <p:cNvPr id="18" name="TextBox 17">
              <a:extLst>
                <a:ext uri="{FF2B5EF4-FFF2-40B4-BE49-F238E27FC236}">
                  <a16:creationId xmlns:a16="http://schemas.microsoft.com/office/drawing/2014/main" id="{48C80B8B-9011-647E-4FF7-9A80AEB234F7}"/>
                </a:ext>
              </a:extLst>
            </p:cNvPr>
            <p:cNvSpPr txBox="1"/>
            <p:nvPr/>
          </p:nvSpPr>
          <p:spPr>
            <a:xfrm>
              <a:off x="2084848" y="2583528"/>
              <a:ext cx="728721" cy="253916"/>
            </a:xfrm>
            <a:prstGeom prst="rect">
              <a:avLst/>
            </a:prstGeom>
            <a:noFill/>
          </p:spPr>
          <p:txBody>
            <a:bodyPr wrap="square">
              <a:spAutoFit/>
            </a:bodyPr>
            <a:lstStyle/>
            <a:p>
              <a:r>
                <a:rPr lang="en-US" sz="1050" dirty="0"/>
                <a:t>Instagram</a:t>
              </a:r>
            </a:p>
          </p:txBody>
        </p:sp>
        <p:pic>
          <p:nvPicPr>
            <p:cNvPr id="3" name="Picture 2" descr="A white letter f in a black circle&#10;&#10;Description automatically generated">
              <a:extLst>
                <a:ext uri="{FF2B5EF4-FFF2-40B4-BE49-F238E27FC236}">
                  <a16:creationId xmlns:a16="http://schemas.microsoft.com/office/drawing/2014/main" id="{F50D9D9B-C56F-E150-3FEF-511616D259C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50867" y="2045559"/>
              <a:ext cx="494239" cy="494239"/>
            </a:xfrm>
            <a:prstGeom prst="rect">
              <a:avLst/>
            </a:prstGeom>
          </p:spPr>
        </p:pic>
        <p:sp>
          <p:nvSpPr>
            <p:cNvPr id="4" name="TextBox 3">
              <a:extLst>
                <a:ext uri="{FF2B5EF4-FFF2-40B4-BE49-F238E27FC236}">
                  <a16:creationId xmlns:a16="http://schemas.microsoft.com/office/drawing/2014/main" id="{86DBC6CA-FAAD-045B-53C6-78CB3D47D269}"/>
                </a:ext>
              </a:extLst>
            </p:cNvPr>
            <p:cNvSpPr txBox="1"/>
            <p:nvPr/>
          </p:nvSpPr>
          <p:spPr>
            <a:xfrm>
              <a:off x="1239045" y="2590432"/>
              <a:ext cx="717881" cy="253916"/>
            </a:xfrm>
            <a:prstGeom prst="rect">
              <a:avLst/>
            </a:prstGeom>
            <a:noFill/>
          </p:spPr>
          <p:txBody>
            <a:bodyPr wrap="square">
              <a:spAutoFit/>
            </a:bodyPr>
            <a:lstStyle/>
            <a:p>
              <a:r>
                <a:rPr lang="en-US" sz="1050" dirty="0"/>
                <a:t>Facebook</a:t>
              </a:r>
            </a:p>
          </p:txBody>
        </p:sp>
        <p:pic>
          <p:nvPicPr>
            <p:cNvPr id="7" name="Picture 6" descr="A logo of a camera&#10;&#10;Description automatically generated">
              <a:extLst>
                <a:ext uri="{FF2B5EF4-FFF2-40B4-BE49-F238E27FC236}">
                  <a16:creationId xmlns:a16="http://schemas.microsoft.com/office/drawing/2014/main" id="{21710086-A74C-0FD8-79E2-91AF12FFDE5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72698" y="2038542"/>
              <a:ext cx="468209" cy="468209"/>
            </a:xfrm>
            <a:prstGeom prst="rect">
              <a:avLst/>
            </a:prstGeom>
          </p:spPr>
        </p:pic>
        <p:sp>
          <p:nvSpPr>
            <p:cNvPr id="8" name="TextBox 7">
              <a:extLst>
                <a:ext uri="{FF2B5EF4-FFF2-40B4-BE49-F238E27FC236}">
                  <a16:creationId xmlns:a16="http://schemas.microsoft.com/office/drawing/2014/main" id="{CF0853CC-3580-236E-F466-CDECE83E1651}"/>
                </a:ext>
              </a:extLst>
            </p:cNvPr>
            <p:cNvSpPr txBox="1"/>
            <p:nvPr/>
          </p:nvSpPr>
          <p:spPr>
            <a:xfrm>
              <a:off x="540760" y="2585289"/>
              <a:ext cx="481880" cy="253916"/>
            </a:xfrm>
            <a:prstGeom prst="rect">
              <a:avLst/>
            </a:prstGeom>
            <a:noFill/>
          </p:spPr>
          <p:txBody>
            <a:bodyPr wrap="square">
              <a:spAutoFit/>
            </a:bodyPr>
            <a:lstStyle/>
            <a:p>
              <a:r>
                <a:rPr lang="en-US" sz="1050" dirty="0"/>
                <a:t>Email</a:t>
              </a:r>
            </a:p>
          </p:txBody>
        </p:sp>
        <p:pic>
          <p:nvPicPr>
            <p:cNvPr id="16" name="Picture 15" descr="A white x on a black background&#10;&#10;Description automatically generated">
              <a:extLst>
                <a:ext uri="{FF2B5EF4-FFF2-40B4-BE49-F238E27FC236}">
                  <a16:creationId xmlns:a16="http://schemas.microsoft.com/office/drawing/2014/main" id="{5AAD7732-0B57-F3B0-8163-C6F31F4AF7C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60514" y="2073236"/>
              <a:ext cx="391002" cy="391002"/>
            </a:xfrm>
            <a:prstGeom prst="rect">
              <a:avLst/>
            </a:prstGeom>
          </p:spPr>
        </p:pic>
        <p:sp>
          <p:nvSpPr>
            <p:cNvPr id="19" name="TextBox 18">
              <a:extLst>
                <a:ext uri="{FF2B5EF4-FFF2-40B4-BE49-F238E27FC236}">
                  <a16:creationId xmlns:a16="http://schemas.microsoft.com/office/drawing/2014/main" id="{5BCA9968-0C65-2726-5D6B-8BB50FC8A3C5}"/>
                </a:ext>
              </a:extLst>
            </p:cNvPr>
            <p:cNvSpPr txBox="1"/>
            <p:nvPr/>
          </p:nvSpPr>
          <p:spPr>
            <a:xfrm>
              <a:off x="2987470" y="2587085"/>
              <a:ext cx="728721" cy="253916"/>
            </a:xfrm>
            <a:prstGeom prst="rect">
              <a:avLst/>
            </a:prstGeom>
            <a:noFill/>
          </p:spPr>
          <p:txBody>
            <a:bodyPr wrap="square">
              <a:spAutoFit/>
            </a:bodyPr>
            <a:lstStyle/>
            <a:p>
              <a:r>
                <a:rPr lang="en-US" sz="1050" dirty="0"/>
                <a:t>Twitter</a:t>
              </a:r>
            </a:p>
          </p:txBody>
        </p:sp>
      </p:grpSp>
      <p:pic>
        <p:nvPicPr>
          <p:cNvPr id="1026" name="Picture 2" descr="Arabian Automobiles Nissan announces Eid offers">
            <a:extLst>
              <a:ext uri="{FF2B5EF4-FFF2-40B4-BE49-F238E27FC236}">
                <a16:creationId xmlns:a16="http://schemas.microsoft.com/office/drawing/2014/main" id="{AC110649-1B7A-ACAC-53EE-1B690EE57D8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322833" y="3098722"/>
            <a:ext cx="3228315" cy="2465490"/>
          </a:xfrm>
          <a:prstGeom prst="rect">
            <a:avLst/>
          </a:prstGeom>
          <a:noFill/>
          <a:extLst>
            <a:ext uri="{909E8E84-426E-40DD-AFC4-6F175D3DCCD1}">
              <a14:hiddenFill xmlns:a14="http://schemas.microsoft.com/office/drawing/2010/main">
                <a:solidFill>
                  <a:srgbClr val="FFFFFF"/>
                </a:solidFill>
              </a14:hiddenFill>
            </a:ext>
          </a:extLst>
        </p:spPr>
      </p:pic>
      <p:grpSp>
        <p:nvGrpSpPr>
          <p:cNvPr id="131" name="Group 130">
            <a:extLst>
              <a:ext uri="{FF2B5EF4-FFF2-40B4-BE49-F238E27FC236}">
                <a16:creationId xmlns:a16="http://schemas.microsoft.com/office/drawing/2014/main" id="{5F5652D4-06F3-4013-48DD-BBBA437DBB56}"/>
              </a:ext>
            </a:extLst>
          </p:cNvPr>
          <p:cNvGrpSpPr/>
          <p:nvPr/>
        </p:nvGrpSpPr>
        <p:grpSpPr>
          <a:xfrm>
            <a:off x="4331486" y="3197770"/>
            <a:ext cx="3247915" cy="263091"/>
            <a:chOff x="7828670" y="4613418"/>
            <a:chExt cx="3247915" cy="263091"/>
          </a:xfrm>
        </p:grpSpPr>
        <p:sp>
          <p:nvSpPr>
            <p:cNvPr id="129" name="Rectangle 128">
              <a:extLst>
                <a:ext uri="{FF2B5EF4-FFF2-40B4-BE49-F238E27FC236}">
                  <a16:creationId xmlns:a16="http://schemas.microsoft.com/office/drawing/2014/main" id="{55F7F44A-7ECC-4F47-4476-0D8F1D6CFDCC}"/>
                </a:ext>
              </a:extLst>
            </p:cNvPr>
            <p:cNvSpPr/>
            <p:nvPr/>
          </p:nvSpPr>
          <p:spPr>
            <a:xfrm>
              <a:off x="7828670" y="4622593"/>
              <a:ext cx="3247915" cy="253916"/>
            </a:xfrm>
            <a:prstGeom prst="rect">
              <a:avLst/>
            </a:prstGeom>
            <a:solidFill>
              <a:schemeClr val="bg1">
                <a:lumMod val="65000"/>
              </a:schemeClr>
            </a:solidFill>
            <a:ln>
              <a:solidFill>
                <a:schemeClr val="bg1">
                  <a:lumMod val="50000"/>
                </a:schemeClr>
              </a:solidFill>
            </a:ln>
          </p:spPr>
          <p:txBody>
            <a:bodyPr wrap="square">
              <a:spAutoFit/>
            </a:bodyPr>
            <a:lstStyle/>
            <a:p>
              <a:r>
                <a:rPr lang="en-US" sz="1050" dirty="0">
                  <a:solidFill>
                    <a:schemeClr val="bg1"/>
                  </a:solidFill>
                </a:rPr>
                <a:t>Advertisement Space                                 Click to visit</a:t>
              </a:r>
            </a:p>
          </p:txBody>
        </p:sp>
        <p:pic>
          <p:nvPicPr>
            <p:cNvPr id="130" name="Picture 129" descr="A white arrow pointing to the left&#10;&#10;Description automatically generated">
              <a:extLst>
                <a:ext uri="{FF2B5EF4-FFF2-40B4-BE49-F238E27FC236}">
                  <a16:creationId xmlns:a16="http://schemas.microsoft.com/office/drawing/2014/main" id="{DE0D23DD-2317-5E1D-2998-F4AB11A7243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781162" y="4613418"/>
              <a:ext cx="230155" cy="230155"/>
            </a:xfrm>
            <a:prstGeom prst="rect">
              <a:avLst/>
            </a:prstGeom>
          </p:spPr>
        </p:pic>
      </p:grpSp>
      <p:pic>
        <p:nvPicPr>
          <p:cNvPr id="2" name="Picture 1">
            <a:extLst>
              <a:ext uri="{FF2B5EF4-FFF2-40B4-BE49-F238E27FC236}">
                <a16:creationId xmlns:a16="http://schemas.microsoft.com/office/drawing/2014/main" id="{EF129D74-3ABC-41EB-C548-4957467834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27" y="337518"/>
            <a:ext cx="3433674" cy="5876863"/>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pic>
      <p:sp>
        <p:nvSpPr>
          <p:cNvPr id="6" name="Rectangle 5">
            <a:extLst>
              <a:ext uri="{FF2B5EF4-FFF2-40B4-BE49-F238E27FC236}">
                <a16:creationId xmlns:a16="http://schemas.microsoft.com/office/drawing/2014/main" id="{F36FB5E3-60D4-C05C-3814-75B1F1D845A4}"/>
              </a:ext>
            </a:extLst>
          </p:cNvPr>
          <p:cNvSpPr/>
          <p:nvPr/>
        </p:nvSpPr>
        <p:spPr>
          <a:xfrm>
            <a:off x="530278" y="988120"/>
            <a:ext cx="3228315" cy="48720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63B069D-1095-A4AA-7465-B3D691F9BD1C}"/>
              </a:ext>
            </a:extLst>
          </p:cNvPr>
          <p:cNvSpPr/>
          <p:nvPr/>
        </p:nvSpPr>
        <p:spPr>
          <a:xfrm>
            <a:off x="556830" y="1552472"/>
            <a:ext cx="3163166" cy="3825275"/>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F2E9C96-9182-F3ED-6854-6DF49A1C9D4E}"/>
              </a:ext>
            </a:extLst>
          </p:cNvPr>
          <p:cNvSpPr txBox="1"/>
          <p:nvPr/>
        </p:nvSpPr>
        <p:spPr>
          <a:xfrm>
            <a:off x="611025" y="1983029"/>
            <a:ext cx="2979069" cy="276999"/>
          </a:xfrm>
          <a:prstGeom prst="rect">
            <a:avLst/>
          </a:prstGeom>
          <a:solidFill>
            <a:schemeClr val="bg1">
              <a:lumMod val="50000"/>
            </a:schemeClr>
          </a:solidFill>
        </p:spPr>
        <p:txBody>
          <a:bodyPr wrap="square">
            <a:spAutoFit/>
          </a:bodyPr>
          <a:lstStyle/>
          <a:p>
            <a:r>
              <a:rPr lang="en-US" sz="1200" b="1" dirty="0">
                <a:solidFill>
                  <a:schemeClr val="bg1"/>
                </a:solidFill>
                <a:latin typeface="Poppins Light" panose="00000400000000000000" pitchFamily="2" charset="0"/>
                <a:cs typeface="Poppins Light" panose="00000400000000000000" pitchFamily="2" charset="0"/>
              </a:rPr>
              <a:t>Purchase Confirmation Window </a:t>
            </a:r>
          </a:p>
        </p:txBody>
      </p:sp>
      <p:cxnSp>
        <p:nvCxnSpPr>
          <p:cNvPr id="12" name="Straight Connector 11">
            <a:extLst>
              <a:ext uri="{FF2B5EF4-FFF2-40B4-BE49-F238E27FC236}">
                <a16:creationId xmlns:a16="http://schemas.microsoft.com/office/drawing/2014/main" id="{9E9F0AE6-CC63-D24C-76D6-8838A678054A}"/>
              </a:ext>
            </a:extLst>
          </p:cNvPr>
          <p:cNvCxnSpPr/>
          <p:nvPr/>
        </p:nvCxnSpPr>
        <p:spPr>
          <a:xfrm>
            <a:off x="556830" y="1920878"/>
            <a:ext cx="3213974" cy="0"/>
          </a:xfrm>
          <a:prstGeom prst="line">
            <a:avLst/>
          </a:prstGeom>
          <a:solidFill>
            <a:schemeClr val="bg1"/>
          </a:solidFill>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descr="A grey shopping cart on a black background&#10;&#10;Description automatically generated">
            <a:extLst>
              <a:ext uri="{FF2B5EF4-FFF2-40B4-BE49-F238E27FC236}">
                <a16:creationId xmlns:a16="http://schemas.microsoft.com/office/drawing/2014/main" id="{21097BCE-8D08-EE37-02EA-09E5BCE2FD9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2656" y="1059385"/>
            <a:ext cx="421823" cy="421823"/>
          </a:xfrm>
          <a:prstGeom prst="rect">
            <a:avLst/>
          </a:prstGeom>
        </p:spPr>
      </p:pic>
      <p:pic>
        <p:nvPicPr>
          <p:cNvPr id="17" name="Picture 16">
            <a:extLst>
              <a:ext uri="{FF2B5EF4-FFF2-40B4-BE49-F238E27FC236}">
                <a16:creationId xmlns:a16="http://schemas.microsoft.com/office/drawing/2014/main" id="{76A7305A-EF64-04C5-12F4-AA5CF659C6EB}"/>
              </a:ext>
            </a:extLst>
          </p:cNvPr>
          <p:cNvPicPr>
            <a:picLocks noChangeAspect="1"/>
          </p:cNvPicPr>
          <p:nvPr/>
        </p:nvPicPr>
        <p:blipFill>
          <a:blip r:embed="rId8"/>
          <a:stretch>
            <a:fillRect/>
          </a:stretch>
        </p:blipFill>
        <p:spPr>
          <a:xfrm>
            <a:off x="648668" y="1053833"/>
            <a:ext cx="369208" cy="451457"/>
          </a:xfrm>
          <a:prstGeom prst="rect">
            <a:avLst/>
          </a:prstGeom>
        </p:spPr>
      </p:pic>
      <p:pic>
        <p:nvPicPr>
          <p:cNvPr id="21" name="Picture 20" descr="A white phone in a circle&#10;&#10;Description automatically generated">
            <a:extLst>
              <a:ext uri="{FF2B5EF4-FFF2-40B4-BE49-F238E27FC236}">
                <a16:creationId xmlns:a16="http://schemas.microsoft.com/office/drawing/2014/main" id="{A9D56CF8-F40E-C2FE-FD11-DD64CD1A495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76384" y="1192160"/>
            <a:ext cx="159791" cy="159791"/>
          </a:xfrm>
          <a:prstGeom prst="rect">
            <a:avLst/>
          </a:prstGeom>
        </p:spPr>
      </p:pic>
      <p:sp>
        <p:nvSpPr>
          <p:cNvPr id="22" name="Rectangle: Rounded Corners 21">
            <a:extLst>
              <a:ext uri="{FF2B5EF4-FFF2-40B4-BE49-F238E27FC236}">
                <a16:creationId xmlns:a16="http://schemas.microsoft.com/office/drawing/2014/main" id="{7046251B-5CF5-E25A-6470-F7D8588FE7B0}"/>
              </a:ext>
            </a:extLst>
          </p:cNvPr>
          <p:cNvSpPr/>
          <p:nvPr/>
        </p:nvSpPr>
        <p:spPr>
          <a:xfrm>
            <a:off x="611025" y="1631863"/>
            <a:ext cx="711117" cy="226865"/>
          </a:xfrm>
          <a:prstGeom prst="roundRect">
            <a:avLst/>
          </a:prstGeom>
          <a:solidFill>
            <a:schemeClr val="bg1">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Poppins Light" panose="00000400000000000000" pitchFamily="2" charset="0"/>
                <a:cs typeface="Poppins Light" panose="00000400000000000000" pitchFamily="2" charset="0"/>
              </a:rPr>
              <a:t>Home</a:t>
            </a:r>
          </a:p>
        </p:txBody>
      </p:sp>
      <p:sp>
        <p:nvSpPr>
          <p:cNvPr id="23" name="Rectangle: Rounded Corners 22">
            <a:extLst>
              <a:ext uri="{FF2B5EF4-FFF2-40B4-BE49-F238E27FC236}">
                <a16:creationId xmlns:a16="http://schemas.microsoft.com/office/drawing/2014/main" id="{F75CD4E5-4AB0-579A-248B-734A514EF479}"/>
              </a:ext>
            </a:extLst>
          </p:cNvPr>
          <p:cNvSpPr/>
          <p:nvPr/>
        </p:nvSpPr>
        <p:spPr>
          <a:xfrm>
            <a:off x="713427" y="2509330"/>
            <a:ext cx="2788875" cy="162332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925E9E2-86AA-AE60-0B15-29D2C41C74DF}"/>
              </a:ext>
            </a:extLst>
          </p:cNvPr>
          <p:cNvSpPr txBox="1"/>
          <p:nvPr/>
        </p:nvSpPr>
        <p:spPr>
          <a:xfrm>
            <a:off x="751004" y="3201300"/>
            <a:ext cx="2751298" cy="707886"/>
          </a:xfrm>
          <a:prstGeom prst="rect">
            <a:avLst/>
          </a:prstGeom>
          <a:noFill/>
        </p:spPr>
        <p:txBody>
          <a:bodyPr wrap="square">
            <a:spAutoFit/>
          </a:bodyPr>
          <a:lstStyle/>
          <a:p>
            <a:pPr algn="ctr"/>
            <a:r>
              <a:rPr lang="en-US" sz="1000" dirty="0">
                <a:solidFill>
                  <a:schemeClr val="bg1">
                    <a:lumMod val="50000"/>
                  </a:schemeClr>
                </a:solidFill>
                <a:latin typeface="Poppins Light" panose="00000400000000000000" pitchFamily="2" charset="0"/>
                <a:cs typeface="Poppins Light" panose="00000400000000000000" pitchFamily="2" charset="0"/>
              </a:rPr>
              <a:t>Congratulations, We have received your payment. Your order has been created successfully. The confirmation will be sent out with Delivery OTP.</a:t>
            </a:r>
          </a:p>
        </p:txBody>
      </p:sp>
      <p:sp>
        <p:nvSpPr>
          <p:cNvPr id="25" name="TextBox 24">
            <a:extLst>
              <a:ext uri="{FF2B5EF4-FFF2-40B4-BE49-F238E27FC236}">
                <a16:creationId xmlns:a16="http://schemas.microsoft.com/office/drawing/2014/main" id="{3CB68C38-8F6D-A2C2-4CB6-6CC35962DF41}"/>
              </a:ext>
            </a:extLst>
          </p:cNvPr>
          <p:cNvSpPr txBox="1"/>
          <p:nvPr/>
        </p:nvSpPr>
        <p:spPr>
          <a:xfrm>
            <a:off x="1646831" y="2950807"/>
            <a:ext cx="914065" cy="307777"/>
          </a:xfrm>
          <a:prstGeom prst="rect">
            <a:avLst/>
          </a:prstGeom>
          <a:noFill/>
        </p:spPr>
        <p:txBody>
          <a:bodyPr wrap="square">
            <a:spAutoFit/>
          </a:bodyPr>
          <a:lstStyle/>
          <a:p>
            <a:r>
              <a:rPr lang="en-US" sz="1400" dirty="0">
                <a:solidFill>
                  <a:srgbClr val="33CC33"/>
                </a:solidFill>
                <a:latin typeface="Poppins Light" panose="00000400000000000000" pitchFamily="2" charset="0"/>
                <a:cs typeface="Poppins Light" panose="00000400000000000000" pitchFamily="2" charset="0"/>
              </a:rPr>
              <a:t>Success</a:t>
            </a:r>
          </a:p>
        </p:txBody>
      </p:sp>
      <p:pic>
        <p:nvPicPr>
          <p:cNvPr id="26" name="Picture 25" descr="A green tick in a circle&#10;&#10;Description automatically generated">
            <a:extLst>
              <a:ext uri="{FF2B5EF4-FFF2-40B4-BE49-F238E27FC236}">
                <a16:creationId xmlns:a16="http://schemas.microsoft.com/office/drawing/2014/main" id="{7F0EBA44-DE34-FC27-1055-EEB004937CB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872606" y="2555142"/>
            <a:ext cx="429380" cy="429380"/>
          </a:xfrm>
          <a:prstGeom prst="rect">
            <a:avLst/>
          </a:prstGeom>
        </p:spPr>
      </p:pic>
      <p:sp>
        <p:nvSpPr>
          <p:cNvPr id="27" name="Rectangle: Rounded Corners 26">
            <a:extLst>
              <a:ext uri="{FF2B5EF4-FFF2-40B4-BE49-F238E27FC236}">
                <a16:creationId xmlns:a16="http://schemas.microsoft.com/office/drawing/2014/main" id="{68807CFC-229E-CEFC-8352-013FE5BE4703}"/>
              </a:ext>
            </a:extLst>
          </p:cNvPr>
          <p:cNvSpPr/>
          <p:nvPr/>
        </p:nvSpPr>
        <p:spPr>
          <a:xfrm>
            <a:off x="2937004" y="1639040"/>
            <a:ext cx="711117" cy="226865"/>
          </a:xfrm>
          <a:prstGeom prst="roundRect">
            <a:avLst/>
          </a:prstGeom>
          <a:solidFill>
            <a:schemeClr val="bg1">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Poppins Light" panose="00000400000000000000" pitchFamily="2" charset="0"/>
                <a:cs typeface="Poppins Light" panose="00000400000000000000" pitchFamily="2" charset="0"/>
              </a:rPr>
              <a:t>Cancel</a:t>
            </a:r>
          </a:p>
        </p:txBody>
      </p:sp>
      <p:pic>
        <p:nvPicPr>
          <p:cNvPr id="28" name="Picture 2" descr="Federal Banks Deals &amp; Offers | Credit Cards, Debit Cards &amp; Net Banking">
            <a:extLst>
              <a:ext uri="{FF2B5EF4-FFF2-40B4-BE49-F238E27FC236}">
                <a16:creationId xmlns:a16="http://schemas.microsoft.com/office/drawing/2014/main" id="{92DB8C90-98AD-2CA6-D85C-77E8C54D182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4086" y="4865520"/>
            <a:ext cx="3163166" cy="1026763"/>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CF8F846A-4CD0-BBBA-F57A-55F7630BF19E}"/>
              </a:ext>
            </a:extLst>
          </p:cNvPr>
          <p:cNvGrpSpPr/>
          <p:nvPr/>
        </p:nvGrpSpPr>
        <p:grpSpPr>
          <a:xfrm>
            <a:off x="560519" y="4609468"/>
            <a:ext cx="3159478" cy="232622"/>
            <a:chOff x="7828670" y="4622593"/>
            <a:chExt cx="3247915" cy="253916"/>
          </a:xfrm>
        </p:grpSpPr>
        <p:sp>
          <p:nvSpPr>
            <p:cNvPr id="30" name="Rectangle 29">
              <a:extLst>
                <a:ext uri="{FF2B5EF4-FFF2-40B4-BE49-F238E27FC236}">
                  <a16:creationId xmlns:a16="http://schemas.microsoft.com/office/drawing/2014/main" id="{B64564C5-27A9-EF72-920D-29232D4EB6FE}"/>
                </a:ext>
              </a:extLst>
            </p:cNvPr>
            <p:cNvSpPr/>
            <p:nvPr/>
          </p:nvSpPr>
          <p:spPr>
            <a:xfrm>
              <a:off x="7828670" y="4622593"/>
              <a:ext cx="3247915" cy="253916"/>
            </a:xfrm>
            <a:prstGeom prst="rect">
              <a:avLst/>
            </a:prstGeom>
            <a:solidFill>
              <a:schemeClr val="bg1">
                <a:lumMod val="50000"/>
              </a:schemeClr>
            </a:solidFill>
            <a:ln>
              <a:solidFill>
                <a:schemeClr val="bg1">
                  <a:lumMod val="50000"/>
                </a:schemeClr>
              </a:solidFill>
            </a:ln>
          </p:spPr>
          <p:txBody>
            <a:bodyPr wrap="square">
              <a:spAutoFit/>
            </a:bodyPr>
            <a:lstStyle/>
            <a:p>
              <a:r>
                <a:rPr lang="en-US" sz="1050" dirty="0">
                  <a:solidFill>
                    <a:schemeClr val="bg1"/>
                  </a:solidFill>
                </a:rPr>
                <a:t>Advertisement Space                            Click to visit</a:t>
              </a:r>
            </a:p>
          </p:txBody>
        </p:sp>
        <p:pic>
          <p:nvPicPr>
            <p:cNvPr id="32" name="Picture 31" descr="A white arrow pointing to the left&#10;&#10;Description automatically generated">
              <a:extLst>
                <a:ext uri="{FF2B5EF4-FFF2-40B4-BE49-F238E27FC236}">
                  <a16:creationId xmlns:a16="http://schemas.microsoft.com/office/drawing/2014/main" id="{7C892CA4-8768-A9CE-EADA-55785A9A468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86118" y="4625060"/>
              <a:ext cx="230155" cy="230155"/>
            </a:xfrm>
            <a:prstGeom prst="rect">
              <a:avLst/>
            </a:prstGeom>
          </p:spPr>
        </p:pic>
      </p:grpSp>
      <p:pic>
        <p:nvPicPr>
          <p:cNvPr id="33" name="Picture 32" descr="A yellow bell with a red circle and a red circle with a white exclamation mark&#10;&#10;Description automatically generated">
            <a:extLst>
              <a:ext uri="{FF2B5EF4-FFF2-40B4-BE49-F238E27FC236}">
                <a16:creationId xmlns:a16="http://schemas.microsoft.com/office/drawing/2014/main" id="{8B8D67A3-E384-BC6E-0C3E-234AAE29CAF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92562" y="1082882"/>
            <a:ext cx="360082" cy="360082"/>
          </a:xfrm>
          <a:prstGeom prst="rect">
            <a:avLst/>
          </a:prstGeom>
        </p:spPr>
      </p:pic>
      <p:pic>
        <p:nvPicPr>
          <p:cNvPr id="35" name="Picture 2" descr="Amazon in Saudi Helps Local Selling Partners Grow their Businesses  Internationally, Reaching Markets in the U.S., Europe, and Asia -  Saudishopper">
            <a:extLst>
              <a:ext uri="{FF2B5EF4-FFF2-40B4-BE49-F238E27FC236}">
                <a16:creationId xmlns:a16="http://schemas.microsoft.com/office/drawing/2014/main" id="{EAFBEF37-48CE-CD8A-6C06-500D6D46D54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672819" y="1681729"/>
            <a:ext cx="907668" cy="22540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1247A4F1-7DAF-3DEC-AE3A-57CD4A99D741}"/>
              </a:ext>
            </a:extLst>
          </p:cNvPr>
          <p:cNvSpPr txBox="1"/>
          <p:nvPr/>
        </p:nvSpPr>
        <p:spPr>
          <a:xfrm>
            <a:off x="8096336" y="2268037"/>
            <a:ext cx="3315298" cy="2554545"/>
          </a:xfrm>
          <a:prstGeom prst="rect">
            <a:avLst/>
          </a:prstGeom>
          <a:solidFill>
            <a:schemeClr val="bg1">
              <a:lumMod val="65000"/>
            </a:schemeClr>
          </a:solidFill>
        </p:spPr>
        <p:txBody>
          <a:bodyPr wrap="square">
            <a:spAutoFit/>
          </a:bodyPr>
          <a:lstStyle/>
          <a:p>
            <a:pPr algn="ctr"/>
            <a:r>
              <a:rPr lang="en-US" sz="4000" dirty="0">
                <a:solidFill>
                  <a:schemeClr val="bg1"/>
                </a:solidFill>
              </a:rPr>
              <a:t>Sticker Purchasing process ends Here</a:t>
            </a:r>
          </a:p>
        </p:txBody>
      </p:sp>
    </p:spTree>
    <p:extLst>
      <p:ext uri="{BB962C8B-B14F-4D97-AF65-F5344CB8AC3E}">
        <p14:creationId xmlns:p14="http://schemas.microsoft.com/office/powerpoint/2010/main" val="186787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1" name="Object 30"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B7D47007-F99C-5111-FDCF-DB08EFEA35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805" y="406922"/>
            <a:ext cx="3433674" cy="587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Oval 28">
            <a:extLst>
              <a:ext uri="{FF2B5EF4-FFF2-40B4-BE49-F238E27FC236}">
                <a16:creationId xmlns:a16="http://schemas.microsoft.com/office/drawing/2014/main" id="{D54362DF-4CC1-A420-CA06-1BF62C16C04B}"/>
              </a:ext>
            </a:extLst>
          </p:cNvPr>
          <p:cNvSpPr/>
          <p:nvPr/>
        </p:nvSpPr>
        <p:spPr>
          <a:xfrm>
            <a:off x="2997164" y="525121"/>
            <a:ext cx="450225" cy="4585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1</a:t>
            </a:r>
          </a:p>
        </p:txBody>
      </p:sp>
      <p:sp>
        <p:nvSpPr>
          <p:cNvPr id="30" name="Rectangle 29">
            <a:extLst>
              <a:ext uri="{FF2B5EF4-FFF2-40B4-BE49-F238E27FC236}">
                <a16:creationId xmlns:a16="http://schemas.microsoft.com/office/drawing/2014/main" id="{EE34A456-CE8A-C4B4-25C6-95FC5D2147EF}"/>
              </a:ext>
            </a:extLst>
          </p:cNvPr>
          <p:cNvSpPr/>
          <p:nvPr/>
        </p:nvSpPr>
        <p:spPr>
          <a:xfrm>
            <a:off x="422513" y="1029964"/>
            <a:ext cx="3218010" cy="46361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7E3F852-DA8F-7655-48A7-72A2D30D8DD0}"/>
              </a:ext>
            </a:extLst>
          </p:cNvPr>
          <p:cNvSpPr/>
          <p:nvPr/>
        </p:nvSpPr>
        <p:spPr>
          <a:xfrm>
            <a:off x="425104" y="1549811"/>
            <a:ext cx="3228315" cy="4114032"/>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Rounded Corners 35">
            <a:extLst>
              <a:ext uri="{FF2B5EF4-FFF2-40B4-BE49-F238E27FC236}">
                <a16:creationId xmlns:a16="http://schemas.microsoft.com/office/drawing/2014/main" id="{F6A2DD66-D7FE-EE9A-01B0-95735EDC32B6}"/>
              </a:ext>
            </a:extLst>
          </p:cNvPr>
          <p:cNvSpPr/>
          <p:nvPr/>
        </p:nvSpPr>
        <p:spPr>
          <a:xfrm>
            <a:off x="1542011" y="1119849"/>
            <a:ext cx="949533" cy="315892"/>
          </a:xfrm>
          <a:prstGeom prst="roundRect">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Poppins Light" panose="00000400000000000000" pitchFamily="2" charset="0"/>
                <a:cs typeface="Poppins Light" panose="00000400000000000000" pitchFamily="2" charset="0"/>
              </a:rPr>
              <a:t>        FAQ’s</a:t>
            </a:r>
          </a:p>
        </p:txBody>
      </p:sp>
      <p:pic>
        <p:nvPicPr>
          <p:cNvPr id="58" name="Picture 57" descr="A white bell with a black background&#10;&#10;Description automatically generated">
            <a:extLst>
              <a:ext uri="{FF2B5EF4-FFF2-40B4-BE49-F238E27FC236}">
                <a16:creationId xmlns:a16="http://schemas.microsoft.com/office/drawing/2014/main" id="{D346245C-7EB4-03AA-AD6A-334D08CB61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32801" y="1221342"/>
            <a:ext cx="274923" cy="274923"/>
          </a:xfrm>
          <a:prstGeom prst="rect">
            <a:avLst/>
          </a:prstGeom>
        </p:spPr>
      </p:pic>
      <p:pic>
        <p:nvPicPr>
          <p:cNvPr id="65" name="Picture 64">
            <a:extLst>
              <a:ext uri="{FF2B5EF4-FFF2-40B4-BE49-F238E27FC236}">
                <a16:creationId xmlns:a16="http://schemas.microsoft.com/office/drawing/2014/main" id="{00B8987C-2DA8-19C1-D17C-6D21B365EF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0289" y="1275255"/>
            <a:ext cx="269397" cy="269397"/>
          </a:xfrm>
          <a:prstGeom prst="rect">
            <a:avLst/>
          </a:prstGeom>
        </p:spPr>
      </p:pic>
      <p:pic>
        <p:nvPicPr>
          <p:cNvPr id="67" name="Picture 66" descr="A white circle with a person in it&#10;&#10;Description automatically generated">
            <a:extLst>
              <a:ext uri="{FF2B5EF4-FFF2-40B4-BE49-F238E27FC236}">
                <a16:creationId xmlns:a16="http://schemas.microsoft.com/office/drawing/2014/main" id="{57122972-213C-A9CC-EDA1-459E6D9EC5E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8953" y="1143194"/>
            <a:ext cx="334626" cy="334626"/>
          </a:xfrm>
          <a:prstGeom prst="rect">
            <a:avLst/>
          </a:prstGeom>
        </p:spPr>
      </p:pic>
      <p:pic>
        <p:nvPicPr>
          <p:cNvPr id="69" name="Picture 68">
            <a:extLst>
              <a:ext uri="{FF2B5EF4-FFF2-40B4-BE49-F238E27FC236}">
                <a16:creationId xmlns:a16="http://schemas.microsoft.com/office/drawing/2014/main" id="{D973E635-5647-ECE8-7543-A73D6E4AFDC8}"/>
              </a:ext>
            </a:extLst>
          </p:cNvPr>
          <p:cNvPicPr>
            <a:picLocks noChangeAspect="1"/>
          </p:cNvPicPr>
          <p:nvPr/>
        </p:nvPicPr>
        <p:blipFill>
          <a:blip r:embed="rId9"/>
          <a:stretch>
            <a:fillRect/>
          </a:stretch>
        </p:blipFill>
        <p:spPr>
          <a:xfrm>
            <a:off x="583562" y="1052012"/>
            <a:ext cx="369208" cy="451457"/>
          </a:xfrm>
          <a:prstGeom prst="rect">
            <a:avLst/>
          </a:prstGeom>
        </p:spPr>
      </p:pic>
      <p:pic>
        <p:nvPicPr>
          <p:cNvPr id="110" name="Picture 109" descr="A white question mark in a black circle&#10;&#10;Description automatically generated">
            <a:extLst>
              <a:ext uri="{FF2B5EF4-FFF2-40B4-BE49-F238E27FC236}">
                <a16:creationId xmlns:a16="http://schemas.microsoft.com/office/drawing/2014/main" id="{DD635F23-FF7A-963B-5F18-A3AD974324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43412" y="1150708"/>
            <a:ext cx="276036" cy="276999"/>
          </a:xfrm>
          <a:prstGeom prst="rect">
            <a:avLst/>
          </a:prstGeom>
        </p:spPr>
      </p:pic>
      <p:sp>
        <p:nvSpPr>
          <p:cNvPr id="114" name="TextBox 113">
            <a:extLst>
              <a:ext uri="{FF2B5EF4-FFF2-40B4-BE49-F238E27FC236}">
                <a16:creationId xmlns:a16="http://schemas.microsoft.com/office/drawing/2014/main" id="{3B2BDBE7-4256-C254-0209-3F89E32793C0}"/>
              </a:ext>
            </a:extLst>
          </p:cNvPr>
          <p:cNvSpPr txBox="1"/>
          <p:nvPr/>
        </p:nvSpPr>
        <p:spPr>
          <a:xfrm>
            <a:off x="410289" y="1545828"/>
            <a:ext cx="3278416" cy="415498"/>
          </a:xfrm>
          <a:prstGeom prst="rect">
            <a:avLst/>
          </a:prstGeom>
          <a:solidFill>
            <a:schemeClr val="bg1">
              <a:lumMod val="50000"/>
            </a:schemeClr>
          </a:solidFill>
        </p:spPr>
        <p:txBody>
          <a:bodyPr wrap="square">
            <a:spAutoFit/>
          </a:bodyPr>
          <a:lstStyle/>
          <a:p>
            <a:r>
              <a:rPr lang="en-US" sz="700" dirty="0">
                <a:solidFill>
                  <a:schemeClr val="bg1"/>
                </a:solidFill>
                <a:latin typeface="Poppins Light" panose="00000400000000000000" pitchFamily="2" charset="0"/>
                <a:cs typeface="Poppins Light" panose="00000400000000000000" pitchFamily="2" charset="0"/>
              </a:rPr>
              <a:t>Please read carefully the information in this section. However, we do have sufficient staff capacity to respond to your query.                  Please WhatsApp +966 57 127 1237 or write on wecare@ayzanlabs.com </a:t>
            </a:r>
          </a:p>
        </p:txBody>
      </p:sp>
      <p:sp>
        <p:nvSpPr>
          <p:cNvPr id="7" name="TextBox 6">
            <a:extLst>
              <a:ext uri="{FF2B5EF4-FFF2-40B4-BE49-F238E27FC236}">
                <a16:creationId xmlns:a16="http://schemas.microsoft.com/office/drawing/2014/main" id="{6BCA9230-609B-5664-B198-F04D607EDCD6}"/>
              </a:ext>
            </a:extLst>
          </p:cNvPr>
          <p:cNvSpPr txBox="1"/>
          <p:nvPr/>
        </p:nvSpPr>
        <p:spPr>
          <a:xfrm>
            <a:off x="444713" y="2702653"/>
            <a:ext cx="3222223" cy="584775"/>
          </a:xfrm>
          <a:prstGeom prst="rect">
            <a:avLst/>
          </a:prstGeom>
          <a:noFill/>
        </p:spPr>
        <p:txBody>
          <a:bodyPr wrap="square">
            <a:spAutoFit/>
          </a:bodyPr>
          <a:lstStyle/>
          <a:p>
            <a:r>
              <a:rPr lang="en-US" sz="800" b="1" dirty="0">
                <a:latin typeface="Poppins Light" panose="00000400000000000000" pitchFamily="2" charset="0"/>
                <a:cs typeface="Poppins Light" panose="00000400000000000000" pitchFamily="2" charset="0"/>
              </a:rPr>
              <a:t>Vehicle Alerts </a:t>
            </a:r>
            <a:r>
              <a:rPr lang="en-US" sz="800" dirty="0">
                <a:latin typeface="Poppins Light" panose="00000400000000000000" pitchFamily="2" charset="0"/>
                <a:cs typeface="Poppins Light" panose="00000400000000000000" pitchFamily="2" charset="0"/>
              </a:rPr>
              <a:t>is a printable tag with a QR code that people can scan to message you in case there is an emergency with your parked vehicle, without having to reveal your contact information to them.</a:t>
            </a:r>
          </a:p>
        </p:txBody>
      </p:sp>
      <p:sp>
        <p:nvSpPr>
          <p:cNvPr id="8" name="Rectangle: Rounded Corners 7">
            <a:extLst>
              <a:ext uri="{FF2B5EF4-FFF2-40B4-BE49-F238E27FC236}">
                <a16:creationId xmlns:a16="http://schemas.microsoft.com/office/drawing/2014/main" id="{F7B77B3B-1817-0381-8C66-DCE2D1248F7B}"/>
              </a:ext>
            </a:extLst>
          </p:cNvPr>
          <p:cNvSpPr/>
          <p:nvPr/>
        </p:nvSpPr>
        <p:spPr>
          <a:xfrm>
            <a:off x="407709" y="2480926"/>
            <a:ext cx="3255284" cy="230542"/>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bg1"/>
                </a:solidFill>
                <a:latin typeface="Poppins Light" panose="00000400000000000000" pitchFamily="2" charset="0"/>
                <a:cs typeface="Poppins Light" panose="00000400000000000000" pitchFamily="2" charset="0"/>
              </a:rPr>
              <a:t>What is Vehicle Alerts QR Code Tag?</a:t>
            </a:r>
          </a:p>
        </p:txBody>
      </p:sp>
      <p:sp>
        <p:nvSpPr>
          <p:cNvPr id="11" name="Rectangle: Rounded Corners 10">
            <a:extLst>
              <a:ext uri="{FF2B5EF4-FFF2-40B4-BE49-F238E27FC236}">
                <a16:creationId xmlns:a16="http://schemas.microsoft.com/office/drawing/2014/main" id="{10F569CE-46DE-270B-581D-090E379B2A4D}"/>
              </a:ext>
            </a:extLst>
          </p:cNvPr>
          <p:cNvSpPr/>
          <p:nvPr/>
        </p:nvSpPr>
        <p:spPr>
          <a:xfrm>
            <a:off x="399498" y="3273544"/>
            <a:ext cx="3255284" cy="230542"/>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bg1"/>
                </a:solidFill>
                <a:latin typeface="Poppins Light" panose="00000400000000000000" pitchFamily="2" charset="0"/>
                <a:cs typeface="Poppins Light" panose="00000400000000000000" pitchFamily="2" charset="0"/>
              </a:rPr>
              <a:t>Error Message– Vehicle already registered </a:t>
            </a:r>
          </a:p>
        </p:txBody>
      </p:sp>
      <p:sp>
        <p:nvSpPr>
          <p:cNvPr id="15" name="TextBox 14">
            <a:extLst>
              <a:ext uri="{FF2B5EF4-FFF2-40B4-BE49-F238E27FC236}">
                <a16:creationId xmlns:a16="http://schemas.microsoft.com/office/drawing/2014/main" id="{23A6A9D7-12DC-916D-D109-24F4C7580AE9}"/>
              </a:ext>
            </a:extLst>
          </p:cNvPr>
          <p:cNvSpPr txBox="1"/>
          <p:nvPr/>
        </p:nvSpPr>
        <p:spPr>
          <a:xfrm>
            <a:off x="399498" y="3494845"/>
            <a:ext cx="3209589" cy="830997"/>
          </a:xfrm>
          <a:prstGeom prst="rect">
            <a:avLst/>
          </a:prstGeom>
          <a:noFill/>
        </p:spPr>
        <p:txBody>
          <a:bodyPr wrap="square">
            <a:spAutoFit/>
          </a:bodyPr>
          <a:lstStyle/>
          <a:p>
            <a:r>
              <a:rPr lang="en-US" sz="800" dirty="0">
                <a:latin typeface="Poppins Light" panose="00000400000000000000" pitchFamily="2" charset="0"/>
                <a:cs typeface="Poppins Light" panose="00000400000000000000" pitchFamily="2" charset="0"/>
              </a:rPr>
              <a:t>If you get this error message, it means the VA tag is already registered with some vehicle. Please submit your vehicle details from the Abshir website to VA Team </a:t>
            </a:r>
            <a:r>
              <a:rPr lang="en-US" sz="800" dirty="0">
                <a:latin typeface="Poppins Light" panose="00000400000000000000" pitchFamily="2" charset="0"/>
                <a:cs typeface="Poppins Light" panose="00000400000000000000" pitchFamily="2" charset="0"/>
                <a:hlinkClick r:id="rId11"/>
              </a:rPr>
              <a:t>wecare@ayzanlabs.com</a:t>
            </a:r>
            <a:r>
              <a:rPr lang="en-US" sz="800" dirty="0">
                <a:latin typeface="Poppins Light" panose="00000400000000000000" pitchFamily="2" charset="0"/>
                <a:cs typeface="Poppins Light" panose="00000400000000000000" pitchFamily="2" charset="0"/>
              </a:rPr>
              <a:t> to update your mobile number to re-activate the VA Tag. The administrative charges SR 10/- shall be applied to re-activate the VA QR Code. </a:t>
            </a:r>
          </a:p>
        </p:txBody>
      </p:sp>
      <p:sp>
        <p:nvSpPr>
          <p:cNvPr id="16" name="Rectangle: Rounded Corners 15">
            <a:extLst>
              <a:ext uri="{FF2B5EF4-FFF2-40B4-BE49-F238E27FC236}">
                <a16:creationId xmlns:a16="http://schemas.microsoft.com/office/drawing/2014/main" id="{0501D792-7BC6-3D57-67D1-C41989AF25D5}"/>
              </a:ext>
            </a:extLst>
          </p:cNvPr>
          <p:cNvSpPr/>
          <p:nvPr/>
        </p:nvSpPr>
        <p:spPr>
          <a:xfrm>
            <a:off x="407709" y="4305810"/>
            <a:ext cx="3255284" cy="230542"/>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bg1"/>
                </a:solidFill>
                <a:latin typeface="Poppins Light" panose="00000400000000000000" pitchFamily="2" charset="0"/>
                <a:cs typeface="Poppins Light" panose="00000400000000000000" pitchFamily="2" charset="0"/>
              </a:rPr>
              <a:t>What makes a QR code unscannable?</a:t>
            </a:r>
          </a:p>
        </p:txBody>
      </p:sp>
      <p:sp>
        <p:nvSpPr>
          <p:cNvPr id="18" name="TextBox 17">
            <a:extLst>
              <a:ext uri="{FF2B5EF4-FFF2-40B4-BE49-F238E27FC236}">
                <a16:creationId xmlns:a16="http://schemas.microsoft.com/office/drawing/2014/main" id="{A09C1449-CB15-E0B5-A950-40940BA5B897}"/>
              </a:ext>
            </a:extLst>
          </p:cNvPr>
          <p:cNvSpPr txBox="1"/>
          <p:nvPr/>
        </p:nvSpPr>
        <p:spPr>
          <a:xfrm>
            <a:off x="385636" y="4528951"/>
            <a:ext cx="3277357" cy="830997"/>
          </a:xfrm>
          <a:prstGeom prst="rect">
            <a:avLst/>
          </a:prstGeom>
          <a:noFill/>
        </p:spPr>
        <p:txBody>
          <a:bodyPr wrap="square">
            <a:spAutoFit/>
          </a:bodyPr>
          <a:lstStyle/>
          <a:p>
            <a:r>
              <a:rPr lang="en-US" sz="800" dirty="0">
                <a:latin typeface="Poppins Light" panose="00000400000000000000" pitchFamily="2" charset="0"/>
                <a:cs typeface="Poppins Light" panose="00000400000000000000" pitchFamily="2" charset="0"/>
              </a:rPr>
              <a:t>If your camera not scanning QR code, chances are, you're either trying to scan it in poor lighting or are either too close to the code or not close enough. You need to ensure you're at an appropriate distance from the QR code and have sufficient light. You can even ask someone to hold up a flashlight while you scan.</a:t>
            </a:r>
          </a:p>
        </p:txBody>
      </p:sp>
      <p:pic>
        <p:nvPicPr>
          <p:cNvPr id="21" name="Picture 20">
            <a:extLst>
              <a:ext uri="{FF2B5EF4-FFF2-40B4-BE49-F238E27FC236}">
                <a16:creationId xmlns:a16="http://schemas.microsoft.com/office/drawing/2014/main" id="{D1101B94-448D-EF35-59A0-9274588FBC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9759" y="406922"/>
            <a:ext cx="3433674" cy="587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Oval 21">
            <a:extLst>
              <a:ext uri="{FF2B5EF4-FFF2-40B4-BE49-F238E27FC236}">
                <a16:creationId xmlns:a16="http://schemas.microsoft.com/office/drawing/2014/main" id="{27EC19A6-0154-4A18-1F04-692672F687C5}"/>
              </a:ext>
            </a:extLst>
          </p:cNvPr>
          <p:cNvSpPr/>
          <p:nvPr/>
        </p:nvSpPr>
        <p:spPr>
          <a:xfrm>
            <a:off x="7761118" y="525121"/>
            <a:ext cx="450225" cy="4585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2</a:t>
            </a:r>
          </a:p>
        </p:txBody>
      </p:sp>
      <p:sp>
        <p:nvSpPr>
          <p:cNvPr id="23" name="Rectangle 22">
            <a:extLst>
              <a:ext uri="{FF2B5EF4-FFF2-40B4-BE49-F238E27FC236}">
                <a16:creationId xmlns:a16="http://schemas.microsoft.com/office/drawing/2014/main" id="{4C2FE2C4-D516-DEA7-6244-7A6456450DE3}"/>
              </a:ext>
            </a:extLst>
          </p:cNvPr>
          <p:cNvSpPr/>
          <p:nvPr/>
        </p:nvSpPr>
        <p:spPr>
          <a:xfrm>
            <a:off x="5186467" y="1029964"/>
            <a:ext cx="3245662" cy="46361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9D43D2-3A05-1A2D-636C-2A89592086CD}"/>
              </a:ext>
            </a:extLst>
          </p:cNvPr>
          <p:cNvSpPr/>
          <p:nvPr/>
        </p:nvSpPr>
        <p:spPr>
          <a:xfrm>
            <a:off x="5189058" y="1549811"/>
            <a:ext cx="3228315" cy="3931300"/>
          </a:xfrm>
          <a:prstGeom prst="rect">
            <a:avLst/>
          </a:prstGeom>
          <a:solidFill>
            <a:schemeClr val="bg1">
              <a:lumMod val="9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1EC04360-DBCB-0C44-8CC2-F5ED6C6A8274}"/>
              </a:ext>
            </a:extLst>
          </p:cNvPr>
          <p:cNvSpPr/>
          <p:nvPr/>
        </p:nvSpPr>
        <p:spPr>
          <a:xfrm>
            <a:off x="6326576" y="1125313"/>
            <a:ext cx="949533" cy="315892"/>
          </a:xfrm>
          <a:prstGeom prst="roundRect">
            <a:avLst/>
          </a:prstGeom>
          <a:solidFill>
            <a:schemeClr val="bg1">
              <a:lumMod val="50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latin typeface="Poppins Light" panose="00000400000000000000" pitchFamily="2" charset="0"/>
                <a:cs typeface="Poppins Light" panose="00000400000000000000" pitchFamily="2" charset="0"/>
              </a:rPr>
              <a:t>        FAQ’s</a:t>
            </a:r>
          </a:p>
        </p:txBody>
      </p:sp>
      <p:pic>
        <p:nvPicPr>
          <p:cNvPr id="26" name="Picture 25" descr="A white bell with a black background&#10;&#10;Description automatically generated">
            <a:extLst>
              <a:ext uri="{FF2B5EF4-FFF2-40B4-BE49-F238E27FC236}">
                <a16:creationId xmlns:a16="http://schemas.microsoft.com/office/drawing/2014/main" id="{A2B5E37F-D3E4-542B-AD98-94D845E9A0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96755" y="1221342"/>
            <a:ext cx="274923" cy="274923"/>
          </a:xfrm>
          <a:prstGeom prst="rect">
            <a:avLst/>
          </a:prstGeom>
        </p:spPr>
      </p:pic>
      <p:pic>
        <p:nvPicPr>
          <p:cNvPr id="27" name="Picture 26">
            <a:extLst>
              <a:ext uri="{FF2B5EF4-FFF2-40B4-BE49-F238E27FC236}">
                <a16:creationId xmlns:a16="http://schemas.microsoft.com/office/drawing/2014/main" id="{5D061D9F-B408-60C1-C897-BFB8658ABF4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4243" y="1275255"/>
            <a:ext cx="269397" cy="269397"/>
          </a:xfrm>
          <a:prstGeom prst="rect">
            <a:avLst/>
          </a:prstGeom>
        </p:spPr>
      </p:pic>
      <p:pic>
        <p:nvPicPr>
          <p:cNvPr id="28" name="Picture 27" descr="A white circle with a person in it&#10;&#10;Description automatically generated">
            <a:extLst>
              <a:ext uri="{FF2B5EF4-FFF2-40B4-BE49-F238E27FC236}">
                <a16:creationId xmlns:a16="http://schemas.microsoft.com/office/drawing/2014/main" id="{68007D50-781E-E427-84FD-5260B89A94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2907" y="1143194"/>
            <a:ext cx="334626" cy="334626"/>
          </a:xfrm>
          <a:prstGeom prst="rect">
            <a:avLst/>
          </a:prstGeom>
        </p:spPr>
      </p:pic>
      <p:pic>
        <p:nvPicPr>
          <p:cNvPr id="33" name="Picture 32">
            <a:extLst>
              <a:ext uri="{FF2B5EF4-FFF2-40B4-BE49-F238E27FC236}">
                <a16:creationId xmlns:a16="http://schemas.microsoft.com/office/drawing/2014/main" id="{F81C0A6E-248B-3C06-7014-D93FC3773402}"/>
              </a:ext>
            </a:extLst>
          </p:cNvPr>
          <p:cNvPicPr>
            <a:picLocks noChangeAspect="1"/>
          </p:cNvPicPr>
          <p:nvPr/>
        </p:nvPicPr>
        <p:blipFill>
          <a:blip r:embed="rId9"/>
          <a:stretch>
            <a:fillRect/>
          </a:stretch>
        </p:blipFill>
        <p:spPr>
          <a:xfrm>
            <a:off x="5347516" y="1052012"/>
            <a:ext cx="369208" cy="451457"/>
          </a:xfrm>
          <a:prstGeom prst="rect">
            <a:avLst/>
          </a:prstGeom>
        </p:spPr>
      </p:pic>
      <p:pic>
        <p:nvPicPr>
          <p:cNvPr id="38" name="Picture 37" descr="A white question mark in a black circle&#10;&#10;Description automatically generated">
            <a:extLst>
              <a:ext uri="{FF2B5EF4-FFF2-40B4-BE49-F238E27FC236}">
                <a16:creationId xmlns:a16="http://schemas.microsoft.com/office/drawing/2014/main" id="{82D2B3E6-ACF8-D8AB-D453-D6A790B051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27977" y="1156172"/>
            <a:ext cx="276036" cy="276999"/>
          </a:xfrm>
          <a:prstGeom prst="rect">
            <a:avLst/>
          </a:prstGeom>
        </p:spPr>
      </p:pic>
      <p:sp>
        <p:nvSpPr>
          <p:cNvPr id="40" name="TextBox 39">
            <a:extLst>
              <a:ext uri="{FF2B5EF4-FFF2-40B4-BE49-F238E27FC236}">
                <a16:creationId xmlns:a16="http://schemas.microsoft.com/office/drawing/2014/main" id="{F9AEEA32-8835-624C-B01A-3F2C6D50B282}"/>
              </a:ext>
            </a:extLst>
          </p:cNvPr>
          <p:cNvSpPr txBox="1"/>
          <p:nvPr/>
        </p:nvSpPr>
        <p:spPr>
          <a:xfrm>
            <a:off x="5165938" y="1891048"/>
            <a:ext cx="3222223" cy="338554"/>
          </a:xfrm>
          <a:prstGeom prst="rect">
            <a:avLst/>
          </a:prstGeom>
          <a:noFill/>
        </p:spPr>
        <p:txBody>
          <a:bodyPr wrap="square">
            <a:spAutoFit/>
          </a:bodyPr>
          <a:lstStyle/>
          <a:p>
            <a:r>
              <a:rPr lang="en-US" sz="800" b="0" i="0" dirty="0">
                <a:solidFill>
                  <a:srgbClr val="333333"/>
                </a:solidFill>
                <a:effectLst/>
                <a:latin typeface="Raleway" pitchFamily="2" charset="0"/>
              </a:rPr>
              <a:t>Click on          icon to scan the QR Code and select the reason why you want to contact the vehicle owner.</a:t>
            </a:r>
            <a:endParaRPr lang="en-US" sz="800" dirty="0">
              <a:latin typeface="Poppins Light" panose="00000400000000000000" pitchFamily="2" charset="0"/>
              <a:cs typeface="Poppins Light" panose="00000400000000000000" pitchFamily="2" charset="0"/>
            </a:endParaRPr>
          </a:p>
        </p:txBody>
      </p:sp>
      <p:sp>
        <p:nvSpPr>
          <p:cNvPr id="41" name="Rectangle: Rounded Corners 40">
            <a:extLst>
              <a:ext uri="{FF2B5EF4-FFF2-40B4-BE49-F238E27FC236}">
                <a16:creationId xmlns:a16="http://schemas.microsoft.com/office/drawing/2014/main" id="{B51DB9C1-245E-26A1-814A-09F5633F4449}"/>
              </a:ext>
            </a:extLst>
          </p:cNvPr>
          <p:cNvSpPr/>
          <p:nvPr/>
        </p:nvSpPr>
        <p:spPr>
          <a:xfrm>
            <a:off x="5178092" y="1586320"/>
            <a:ext cx="3255284" cy="278153"/>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bg1"/>
                </a:solidFill>
                <a:latin typeface="Poppins Light" panose="00000400000000000000" pitchFamily="2" charset="0"/>
                <a:cs typeface="Poppins Light" panose="00000400000000000000" pitchFamily="2" charset="0"/>
              </a:rPr>
              <a:t>How can I send a notification to the vehicle owner in case of emergency on parked vehicle? </a:t>
            </a:r>
          </a:p>
        </p:txBody>
      </p:sp>
      <p:sp>
        <p:nvSpPr>
          <p:cNvPr id="42" name="Rectangle: Rounded Corners 41">
            <a:extLst>
              <a:ext uri="{FF2B5EF4-FFF2-40B4-BE49-F238E27FC236}">
                <a16:creationId xmlns:a16="http://schemas.microsoft.com/office/drawing/2014/main" id="{F390B402-53F7-EBE2-103A-85CA187D9F39}"/>
              </a:ext>
            </a:extLst>
          </p:cNvPr>
          <p:cNvSpPr/>
          <p:nvPr/>
        </p:nvSpPr>
        <p:spPr>
          <a:xfrm>
            <a:off x="5169993" y="2223450"/>
            <a:ext cx="3255284" cy="230542"/>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bg1"/>
                </a:solidFill>
                <a:latin typeface="Poppins Light" panose="00000400000000000000" pitchFamily="2" charset="0"/>
                <a:cs typeface="Poppins Light" panose="00000400000000000000" pitchFamily="2" charset="0"/>
              </a:rPr>
              <a:t>How many types of Notifications  I can SEND ?</a:t>
            </a:r>
          </a:p>
        </p:txBody>
      </p:sp>
      <p:sp>
        <p:nvSpPr>
          <p:cNvPr id="43" name="TextBox 42">
            <a:extLst>
              <a:ext uri="{FF2B5EF4-FFF2-40B4-BE49-F238E27FC236}">
                <a16:creationId xmlns:a16="http://schemas.microsoft.com/office/drawing/2014/main" id="{DFBC5452-F5CD-66F6-DD49-C52D95D1A7F5}"/>
              </a:ext>
            </a:extLst>
          </p:cNvPr>
          <p:cNvSpPr txBox="1"/>
          <p:nvPr/>
        </p:nvSpPr>
        <p:spPr>
          <a:xfrm>
            <a:off x="5169993" y="2433249"/>
            <a:ext cx="3209589" cy="1200329"/>
          </a:xfrm>
          <a:prstGeom prst="rect">
            <a:avLst/>
          </a:prstGeom>
          <a:noFill/>
        </p:spPr>
        <p:txBody>
          <a:bodyPr wrap="square">
            <a:spAutoFit/>
          </a:bodyPr>
          <a:lstStyle/>
          <a:p>
            <a:r>
              <a:rPr lang="en-US" sz="800" dirty="0">
                <a:latin typeface="Poppins Light" panose="00000400000000000000" pitchFamily="2" charset="0"/>
                <a:cs typeface="Poppins Light" panose="00000400000000000000" pitchFamily="2" charset="0"/>
              </a:rPr>
              <a:t>You can </a:t>
            </a:r>
            <a:r>
              <a:rPr lang="en-US" sz="800" b="1" dirty="0">
                <a:latin typeface="Poppins Light" panose="00000400000000000000" pitchFamily="2" charset="0"/>
                <a:cs typeface="Poppins Light" panose="00000400000000000000" pitchFamily="2" charset="0"/>
              </a:rPr>
              <a:t>SEND </a:t>
            </a:r>
            <a:r>
              <a:rPr lang="en-US" sz="800" dirty="0">
                <a:latin typeface="Poppins Light" panose="00000400000000000000" pitchFamily="2" charset="0"/>
                <a:cs typeface="Poppins Light" panose="00000400000000000000" pitchFamily="2" charset="0"/>
              </a:rPr>
              <a:t>notifications for the following reasons after scanning the QR Code of the parked vehicle </a:t>
            </a:r>
          </a:p>
          <a:p>
            <a:r>
              <a:rPr lang="en-US" sz="800" dirty="0">
                <a:latin typeface="Poppins Light" panose="00000400000000000000" pitchFamily="2" charset="0"/>
                <a:cs typeface="Poppins Light" panose="00000400000000000000" pitchFamily="2" charset="0"/>
              </a:rPr>
              <a:t>a. Wrong Parking / Vehicle Blocking</a:t>
            </a:r>
          </a:p>
          <a:p>
            <a:r>
              <a:rPr lang="en-US" sz="800" dirty="0">
                <a:latin typeface="Poppins Light" panose="00000400000000000000" pitchFamily="2" charset="0"/>
                <a:cs typeface="Poppins Light" panose="00000400000000000000" pitchFamily="2" charset="0"/>
              </a:rPr>
              <a:t>b. Left Car Lights On</a:t>
            </a:r>
          </a:p>
          <a:p>
            <a:r>
              <a:rPr lang="en-US" sz="800" dirty="0">
                <a:latin typeface="Poppins Light" panose="00000400000000000000" pitchFamily="2" charset="0"/>
                <a:cs typeface="Poppins Light" panose="00000400000000000000" pitchFamily="2" charset="0"/>
              </a:rPr>
              <a:t>c. Left Baby in Car </a:t>
            </a:r>
          </a:p>
          <a:p>
            <a:r>
              <a:rPr lang="en-US" sz="800" dirty="0">
                <a:latin typeface="Poppins Light" panose="00000400000000000000" pitchFamily="2" charset="0"/>
                <a:cs typeface="Poppins Light" panose="00000400000000000000" pitchFamily="2" charset="0"/>
              </a:rPr>
              <a:t>d. Parked Within A Tow-Away Zone</a:t>
            </a:r>
          </a:p>
          <a:p>
            <a:r>
              <a:rPr lang="en-US" sz="800" dirty="0">
                <a:latin typeface="Poppins Light" panose="00000400000000000000" pitchFamily="2" charset="0"/>
                <a:cs typeface="Poppins Light" panose="00000400000000000000" pitchFamily="2" charset="0"/>
              </a:rPr>
              <a:t>e. Road Accident</a:t>
            </a:r>
          </a:p>
          <a:p>
            <a:r>
              <a:rPr lang="en-US" sz="800" dirty="0">
                <a:latin typeface="Poppins Light" panose="00000400000000000000" pitchFamily="2" charset="0"/>
                <a:cs typeface="Poppins Light" panose="00000400000000000000" pitchFamily="2" charset="0"/>
              </a:rPr>
              <a:t>f. Left Doors / Windows Open</a:t>
            </a:r>
          </a:p>
          <a:p>
            <a:r>
              <a:rPr lang="en-US" sz="800" dirty="0">
                <a:latin typeface="Poppins Light" panose="00000400000000000000" pitchFamily="2" charset="0"/>
                <a:cs typeface="Poppins Light" panose="00000400000000000000" pitchFamily="2" charset="0"/>
              </a:rPr>
              <a:t>g. Threat for vehicle</a:t>
            </a:r>
          </a:p>
        </p:txBody>
      </p:sp>
      <p:sp>
        <p:nvSpPr>
          <p:cNvPr id="49" name="Rectangle: Rounded Corners 48">
            <a:extLst>
              <a:ext uri="{FF2B5EF4-FFF2-40B4-BE49-F238E27FC236}">
                <a16:creationId xmlns:a16="http://schemas.microsoft.com/office/drawing/2014/main" id="{6CA016AA-316A-87EB-2C6C-D055C06F831B}"/>
              </a:ext>
            </a:extLst>
          </p:cNvPr>
          <p:cNvSpPr/>
          <p:nvPr/>
        </p:nvSpPr>
        <p:spPr>
          <a:xfrm>
            <a:off x="411652" y="2024877"/>
            <a:ext cx="3255284" cy="230542"/>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bg1"/>
                </a:solidFill>
                <a:latin typeface="Poppins Light" panose="00000400000000000000" pitchFamily="2" charset="0"/>
                <a:cs typeface="Poppins Light" panose="00000400000000000000" pitchFamily="2" charset="0"/>
              </a:rPr>
              <a:t>What does QR stand for?</a:t>
            </a:r>
          </a:p>
        </p:txBody>
      </p:sp>
      <p:sp>
        <p:nvSpPr>
          <p:cNvPr id="50" name="TextBox 49">
            <a:extLst>
              <a:ext uri="{FF2B5EF4-FFF2-40B4-BE49-F238E27FC236}">
                <a16:creationId xmlns:a16="http://schemas.microsoft.com/office/drawing/2014/main" id="{F945AD93-E653-9E7D-6DF5-5623802F7680}"/>
              </a:ext>
            </a:extLst>
          </p:cNvPr>
          <p:cNvSpPr txBox="1"/>
          <p:nvPr/>
        </p:nvSpPr>
        <p:spPr>
          <a:xfrm>
            <a:off x="396897" y="2252036"/>
            <a:ext cx="1302118" cy="214614"/>
          </a:xfrm>
          <a:prstGeom prst="rect">
            <a:avLst/>
          </a:prstGeom>
          <a:noFill/>
        </p:spPr>
        <p:txBody>
          <a:bodyPr wrap="square">
            <a:spAutoFit/>
          </a:bodyPr>
          <a:lstStyle/>
          <a:p>
            <a:r>
              <a:rPr lang="en-US" sz="800" dirty="0">
                <a:latin typeface="Poppins Light" panose="00000400000000000000" pitchFamily="2" charset="0"/>
                <a:cs typeface="Poppins Light" panose="00000400000000000000" pitchFamily="2" charset="0"/>
              </a:rPr>
              <a:t>Quick Response Code</a:t>
            </a:r>
          </a:p>
        </p:txBody>
      </p:sp>
      <p:pic>
        <p:nvPicPr>
          <p:cNvPr id="56" name="Picture 55" descr="A red and white triangle with a exclamation mark&#10;&#10;Description automatically generated">
            <a:extLst>
              <a:ext uri="{FF2B5EF4-FFF2-40B4-BE49-F238E27FC236}">
                <a16:creationId xmlns:a16="http://schemas.microsoft.com/office/drawing/2014/main" id="{3538F030-961E-4A14-1138-FAD6170F60E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5677260" y="1885442"/>
            <a:ext cx="177657" cy="177657"/>
          </a:xfrm>
          <a:prstGeom prst="rect">
            <a:avLst/>
          </a:prstGeom>
        </p:spPr>
      </p:pic>
      <p:sp>
        <p:nvSpPr>
          <p:cNvPr id="57" name="Rectangle: Rounded Corners 56">
            <a:extLst>
              <a:ext uri="{FF2B5EF4-FFF2-40B4-BE49-F238E27FC236}">
                <a16:creationId xmlns:a16="http://schemas.microsoft.com/office/drawing/2014/main" id="{18800865-7430-6D35-8830-2E2C0B79AA07}"/>
              </a:ext>
            </a:extLst>
          </p:cNvPr>
          <p:cNvSpPr/>
          <p:nvPr/>
        </p:nvSpPr>
        <p:spPr>
          <a:xfrm>
            <a:off x="5176339" y="3637761"/>
            <a:ext cx="3255284" cy="230542"/>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bg1"/>
                </a:solidFill>
                <a:latin typeface="Poppins Light" panose="00000400000000000000" pitchFamily="2" charset="0"/>
                <a:cs typeface="Poppins Light" panose="00000400000000000000" pitchFamily="2" charset="0"/>
              </a:rPr>
              <a:t>How many types of Notifications I can RECEIVE ?</a:t>
            </a:r>
          </a:p>
        </p:txBody>
      </p:sp>
      <p:sp>
        <p:nvSpPr>
          <p:cNvPr id="63" name="TextBox 62">
            <a:extLst>
              <a:ext uri="{FF2B5EF4-FFF2-40B4-BE49-F238E27FC236}">
                <a16:creationId xmlns:a16="http://schemas.microsoft.com/office/drawing/2014/main" id="{3CD88640-141C-85FE-F9F9-CB2E038EBB89}"/>
              </a:ext>
            </a:extLst>
          </p:cNvPr>
          <p:cNvSpPr txBox="1"/>
          <p:nvPr/>
        </p:nvSpPr>
        <p:spPr>
          <a:xfrm>
            <a:off x="5165432" y="3840633"/>
            <a:ext cx="3245662" cy="338554"/>
          </a:xfrm>
          <a:prstGeom prst="rect">
            <a:avLst/>
          </a:prstGeom>
          <a:noFill/>
        </p:spPr>
        <p:txBody>
          <a:bodyPr wrap="square">
            <a:spAutoFit/>
          </a:bodyPr>
          <a:lstStyle/>
          <a:p>
            <a:r>
              <a:rPr lang="en-US" sz="800" dirty="0">
                <a:latin typeface="Poppins Light" panose="00000400000000000000" pitchFamily="2" charset="0"/>
                <a:cs typeface="Poppins Light" panose="00000400000000000000" pitchFamily="2" charset="0"/>
              </a:rPr>
              <a:t>You can RECEIVE a notification from another person for the above-mentioned reasons.</a:t>
            </a:r>
          </a:p>
        </p:txBody>
      </p:sp>
      <p:sp>
        <p:nvSpPr>
          <p:cNvPr id="7168" name="Rectangle: Rounded Corners 7167">
            <a:extLst>
              <a:ext uri="{FF2B5EF4-FFF2-40B4-BE49-F238E27FC236}">
                <a16:creationId xmlns:a16="http://schemas.microsoft.com/office/drawing/2014/main" id="{8C85F0D6-393D-0609-AF68-D5500EAD2AE0}"/>
              </a:ext>
            </a:extLst>
          </p:cNvPr>
          <p:cNvSpPr/>
          <p:nvPr/>
        </p:nvSpPr>
        <p:spPr>
          <a:xfrm>
            <a:off x="5175744" y="4156742"/>
            <a:ext cx="3255284" cy="230542"/>
          </a:xfrm>
          <a:prstGeom prst="round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800" dirty="0">
                <a:solidFill>
                  <a:schemeClr val="bg1"/>
                </a:solidFill>
                <a:latin typeface="Poppins Light" panose="00000400000000000000" pitchFamily="2" charset="0"/>
                <a:cs typeface="Poppins Light" panose="00000400000000000000" pitchFamily="2" charset="0"/>
              </a:rPr>
              <a:t>How many types of REMINDERS I can RECEIVE ?</a:t>
            </a:r>
          </a:p>
        </p:txBody>
      </p:sp>
      <p:sp>
        <p:nvSpPr>
          <p:cNvPr id="7171" name="TextBox 7170">
            <a:extLst>
              <a:ext uri="{FF2B5EF4-FFF2-40B4-BE49-F238E27FC236}">
                <a16:creationId xmlns:a16="http://schemas.microsoft.com/office/drawing/2014/main" id="{46E2C80F-643B-32D4-A85F-7337501443F9}"/>
              </a:ext>
            </a:extLst>
          </p:cNvPr>
          <p:cNvSpPr txBox="1"/>
          <p:nvPr/>
        </p:nvSpPr>
        <p:spPr>
          <a:xfrm>
            <a:off x="5153930" y="4373539"/>
            <a:ext cx="3233130" cy="461665"/>
          </a:xfrm>
          <a:prstGeom prst="rect">
            <a:avLst/>
          </a:prstGeom>
          <a:noFill/>
        </p:spPr>
        <p:txBody>
          <a:bodyPr wrap="square">
            <a:spAutoFit/>
          </a:bodyPr>
          <a:lstStyle/>
          <a:p>
            <a:r>
              <a:rPr lang="en-US" sz="800" dirty="0">
                <a:latin typeface="Poppins Light" panose="00000400000000000000" pitchFamily="2" charset="0"/>
                <a:cs typeface="Poppins Light" panose="00000400000000000000" pitchFamily="2" charset="0"/>
              </a:rPr>
              <a:t>a. Reminder notification to your Vehicle Insurance expiry.</a:t>
            </a:r>
            <a:br>
              <a:rPr lang="en-US" sz="800" dirty="0">
                <a:latin typeface="Poppins Light" panose="00000400000000000000" pitchFamily="2" charset="0"/>
                <a:cs typeface="Poppins Light" panose="00000400000000000000" pitchFamily="2" charset="0"/>
              </a:rPr>
            </a:br>
            <a:r>
              <a:rPr lang="en-US" sz="800" dirty="0">
                <a:latin typeface="Poppins Light" panose="00000400000000000000" pitchFamily="2" charset="0"/>
                <a:cs typeface="Poppins Light" panose="00000400000000000000" pitchFamily="2" charset="0"/>
              </a:rPr>
              <a:t>b. Reminder notification to Vehicle Registration expiry.</a:t>
            </a:r>
            <a:br>
              <a:rPr lang="en-US" sz="800" dirty="0">
                <a:latin typeface="Poppins Light" panose="00000400000000000000" pitchFamily="2" charset="0"/>
                <a:cs typeface="Poppins Light" panose="00000400000000000000" pitchFamily="2" charset="0"/>
              </a:rPr>
            </a:br>
            <a:r>
              <a:rPr lang="en-US" sz="800" dirty="0">
                <a:latin typeface="Poppins Light" panose="00000400000000000000" pitchFamily="2" charset="0"/>
                <a:cs typeface="Poppins Light" panose="00000400000000000000" pitchFamily="2" charset="0"/>
              </a:rPr>
              <a:t>c. Reminder notification to Driving License expiry.</a:t>
            </a:r>
          </a:p>
        </p:txBody>
      </p:sp>
      <p:pic>
        <p:nvPicPr>
          <p:cNvPr id="2" name="Picture 1" descr="A yellow bell with a red circle and a red circle with a white exclamation mark&#10;&#10;Description automatically generated">
            <a:extLst>
              <a:ext uri="{FF2B5EF4-FFF2-40B4-BE49-F238E27FC236}">
                <a16:creationId xmlns:a16="http://schemas.microsoft.com/office/drawing/2014/main" id="{CDCA9158-1E34-20B7-3B20-601416C2479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62446" y="1075659"/>
            <a:ext cx="360082" cy="360082"/>
          </a:xfrm>
          <a:prstGeom prst="rect">
            <a:avLst/>
          </a:prstGeom>
        </p:spPr>
      </p:pic>
      <p:pic>
        <p:nvPicPr>
          <p:cNvPr id="3" name="Picture 2" descr="A yellow bell with a red circle and a red circle with a white exclamation mark&#10;&#10;Description automatically generated">
            <a:extLst>
              <a:ext uri="{FF2B5EF4-FFF2-40B4-BE49-F238E27FC236}">
                <a16:creationId xmlns:a16="http://schemas.microsoft.com/office/drawing/2014/main" id="{3C2D0663-CE23-0749-CF14-06E2B90AA61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11596" y="1115343"/>
            <a:ext cx="360082" cy="360082"/>
          </a:xfrm>
          <a:prstGeom prst="rect">
            <a:avLst/>
          </a:prstGeom>
        </p:spPr>
      </p:pic>
    </p:spTree>
    <p:extLst>
      <p:ext uri="{BB962C8B-B14F-4D97-AF65-F5344CB8AC3E}">
        <p14:creationId xmlns:p14="http://schemas.microsoft.com/office/powerpoint/2010/main" val="3785469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1" name="Object 30"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42" name="Picture 141">
            <a:extLst>
              <a:ext uri="{FF2B5EF4-FFF2-40B4-BE49-F238E27FC236}">
                <a16:creationId xmlns:a16="http://schemas.microsoft.com/office/drawing/2014/main" id="{CFD529E0-FABF-96B0-5381-84CEF72A0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0021" y="613328"/>
            <a:ext cx="3433674" cy="587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3" name="Rectangle 142">
            <a:extLst>
              <a:ext uri="{FF2B5EF4-FFF2-40B4-BE49-F238E27FC236}">
                <a16:creationId xmlns:a16="http://schemas.microsoft.com/office/drawing/2014/main" id="{603549CC-4D03-36BE-56BC-A8DC4FD49F35}"/>
              </a:ext>
            </a:extLst>
          </p:cNvPr>
          <p:cNvSpPr/>
          <p:nvPr/>
        </p:nvSpPr>
        <p:spPr>
          <a:xfrm>
            <a:off x="4255772" y="1827495"/>
            <a:ext cx="3228315" cy="4343150"/>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ED954B1A-C599-4BF9-B09A-2E3F2591F1D2}"/>
              </a:ext>
            </a:extLst>
          </p:cNvPr>
          <p:cNvSpPr/>
          <p:nvPr/>
        </p:nvSpPr>
        <p:spPr>
          <a:xfrm>
            <a:off x="4300056" y="1858915"/>
            <a:ext cx="3228315" cy="4191401"/>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Rounded Corners 144">
            <a:extLst>
              <a:ext uri="{FF2B5EF4-FFF2-40B4-BE49-F238E27FC236}">
                <a16:creationId xmlns:a16="http://schemas.microsoft.com/office/drawing/2014/main" id="{9267B049-4A6E-38BE-6DAB-79E7F325E80D}"/>
              </a:ext>
            </a:extLst>
          </p:cNvPr>
          <p:cNvSpPr/>
          <p:nvPr/>
        </p:nvSpPr>
        <p:spPr>
          <a:xfrm>
            <a:off x="4944839" y="1445032"/>
            <a:ext cx="1801142" cy="315892"/>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lumMod val="50000"/>
                  </a:schemeClr>
                </a:solidFill>
                <a:latin typeface="Poppins Light" panose="00000400000000000000" pitchFamily="2" charset="0"/>
                <a:cs typeface="Poppins Light" panose="00000400000000000000" pitchFamily="2" charset="0"/>
              </a:rPr>
              <a:t>Contact Vehicle Owner</a:t>
            </a:r>
          </a:p>
        </p:txBody>
      </p:sp>
      <p:sp>
        <p:nvSpPr>
          <p:cNvPr id="146" name="Oval 145">
            <a:extLst>
              <a:ext uri="{FF2B5EF4-FFF2-40B4-BE49-F238E27FC236}">
                <a16:creationId xmlns:a16="http://schemas.microsoft.com/office/drawing/2014/main" id="{0C332964-2411-43F9-55E0-8C09918D9A4B}"/>
              </a:ext>
            </a:extLst>
          </p:cNvPr>
          <p:cNvSpPr/>
          <p:nvPr/>
        </p:nvSpPr>
        <p:spPr>
          <a:xfrm>
            <a:off x="6688402" y="746397"/>
            <a:ext cx="588477" cy="4585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1</a:t>
            </a:r>
          </a:p>
        </p:txBody>
      </p:sp>
      <p:sp>
        <p:nvSpPr>
          <p:cNvPr id="168" name="Rectangle 167">
            <a:extLst>
              <a:ext uri="{FF2B5EF4-FFF2-40B4-BE49-F238E27FC236}">
                <a16:creationId xmlns:a16="http://schemas.microsoft.com/office/drawing/2014/main" id="{80539870-C18C-5EC7-7B1E-08DEB90C655E}"/>
              </a:ext>
            </a:extLst>
          </p:cNvPr>
          <p:cNvSpPr/>
          <p:nvPr/>
        </p:nvSpPr>
        <p:spPr>
          <a:xfrm>
            <a:off x="4289620" y="2235804"/>
            <a:ext cx="3227030" cy="371786"/>
          </a:xfrm>
          <a:prstGeom prst="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C41EC904-6A6C-66F0-C5DB-24EF73EC4090}"/>
              </a:ext>
            </a:extLst>
          </p:cNvPr>
          <p:cNvSpPr/>
          <p:nvPr/>
        </p:nvSpPr>
        <p:spPr>
          <a:xfrm>
            <a:off x="4417033" y="2302632"/>
            <a:ext cx="2930279" cy="260311"/>
          </a:xfrm>
          <a:prstGeom prst="rect">
            <a:avLst/>
          </a:prstGeom>
          <a:solidFill>
            <a:schemeClr val="bg1"/>
          </a:solidFill>
          <a:ln>
            <a:solidFill>
              <a:schemeClr val="bg1">
                <a:lumMod val="95000"/>
              </a:schemeClr>
            </a:solidFill>
          </a:ln>
        </p:spPr>
        <p:txBody>
          <a:bodyPr wrap="square">
            <a:spAutoFit/>
          </a:bodyPr>
          <a:lstStyle/>
          <a:p>
            <a:r>
              <a:rPr lang="en-US" sz="1050" b="1" dirty="0">
                <a:solidFill>
                  <a:schemeClr val="bg1">
                    <a:lumMod val="50000"/>
                  </a:schemeClr>
                </a:solidFill>
                <a:latin typeface="Poppins Light" panose="00000400000000000000" pitchFamily="2" charset="0"/>
                <a:cs typeface="Poppins Light" panose="00000400000000000000" pitchFamily="2" charset="0"/>
              </a:rPr>
              <a:t>BCD5656</a:t>
            </a:r>
          </a:p>
        </p:txBody>
      </p:sp>
      <p:sp>
        <p:nvSpPr>
          <p:cNvPr id="176" name="Rectangle 175">
            <a:extLst>
              <a:ext uri="{FF2B5EF4-FFF2-40B4-BE49-F238E27FC236}">
                <a16:creationId xmlns:a16="http://schemas.microsoft.com/office/drawing/2014/main" id="{BCA7CECD-4475-4CAC-0D59-B9F58211ECB3}"/>
              </a:ext>
            </a:extLst>
          </p:cNvPr>
          <p:cNvSpPr/>
          <p:nvPr/>
        </p:nvSpPr>
        <p:spPr>
          <a:xfrm>
            <a:off x="4292711" y="2615187"/>
            <a:ext cx="3214050" cy="253916"/>
          </a:xfrm>
          <a:prstGeom prst="rect">
            <a:avLst/>
          </a:prstGeom>
          <a:solidFill>
            <a:schemeClr val="bg1">
              <a:lumMod val="50000"/>
            </a:schemeClr>
          </a:solidFill>
          <a:ln>
            <a:solidFill>
              <a:schemeClr val="bg1">
                <a:lumMod val="95000"/>
              </a:schemeClr>
            </a:solidFill>
          </a:ln>
        </p:spPr>
        <p:txBody>
          <a:bodyPr wrap="square">
            <a:spAutoFit/>
          </a:bodyPr>
          <a:lstStyle/>
          <a:p>
            <a:r>
              <a:rPr lang="en-US" sz="1050" b="1" dirty="0">
                <a:solidFill>
                  <a:schemeClr val="bg1"/>
                </a:solidFill>
                <a:latin typeface="Poppins Light" panose="00000400000000000000" pitchFamily="2" charset="0"/>
                <a:cs typeface="Poppins Light" panose="00000400000000000000" pitchFamily="2" charset="0"/>
              </a:rPr>
              <a:t>Select the reason for sending Notification</a:t>
            </a:r>
          </a:p>
        </p:txBody>
      </p:sp>
      <p:sp>
        <p:nvSpPr>
          <p:cNvPr id="177" name="Rectangle 176">
            <a:extLst>
              <a:ext uri="{FF2B5EF4-FFF2-40B4-BE49-F238E27FC236}">
                <a16:creationId xmlns:a16="http://schemas.microsoft.com/office/drawing/2014/main" id="{D0DD6A61-9AE5-C148-5F8D-7EB9A6C213BE}"/>
              </a:ext>
            </a:extLst>
          </p:cNvPr>
          <p:cNvSpPr/>
          <p:nvPr/>
        </p:nvSpPr>
        <p:spPr>
          <a:xfrm>
            <a:off x="4544175" y="2901909"/>
            <a:ext cx="1744363" cy="246221"/>
          </a:xfrm>
          <a:prstGeom prst="rect">
            <a:avLst/>
          </a:prstGeom>
          <a:noFill/>
          <a:ln>
            <a:noFill/>
          </a:ln>
        </p:spPr>
        <p:txBody>
          <a:bodyPr wrap="square">
            <a:spAutoFit/>
          </a:bodyPr>
          <a:lstStyle/>
          <a:p>
            <a:r>
              <a:rPr lang="en-US" sz="1000" b="1" dirty="0">
                <a:latin typeface="Gelion Regular" panose="00000500000000000000" pitchFamily="2" charset="0"/>
                <a:ea typeface="Gelion Regular" panose="00000500000000000000" pitchFamily="2" charset="0"/>
                <a:cs typeface="Gelion Regular" panose="00000500000000000000" pitchFamily="2" charset="0"/>
              </a:rPr>
              <a:t>Wrong Parking </a:t>
            </a:r>
          </a:p>
        </p:txBody>
      </p:sp>
      <p:sp>
        <p:nvSpPr>
          <p:cNvPr id="191" name="Rectangle 190">
            <a:extLst>
              <a:ext uri="{FF2B5EF4-FFF2-40B4-BE49-F238E27FC236}">
                <a16:creationId xmlns:a16="http://schemas.microsoft.com/office/drawing/2014/main" id="{4C905F51-A113-61AE-5D85-B0ED54247270}"/>
              </a:ext>
            </a:extLst>
          </p:cNvPr>
          <p:cNvSpPr/>
          <p:nvPr/>
        </p:nvSpPr>
        <p:spPr>
          <a:xfrm>
            <a:off x="7277864" y="2949021"/>
            <a:ext cx="137462" cy="131030"/>
          </a:xfrm>
          <a:prstGeom prst="rect">
            <a:avLst/>
          </a:prstGeom>
          <a:noFill/>
          <a:ln>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B54BD87-0E1E-0E8A-199A-6324D71AC0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4030" y="486446"/>
            <a:ext cx="3433674" cy="587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ED505FFF-8DFF-55CA-7390-549DA01EBEC7}"/>
              </a:ext>
            </a:extLst>
          </p:cNvPr>
          <p:cNvSpPr/>
          <p:nvPr/>
        </p:nvSpPr>
        <p:spPr>
          <a:xfrm>
            <a:off x="7979781" y="1663286"/>
            <a:ext cx="3228315" cy="4344139"/>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CFB3F1-720C-3E98-D3BD-C87A0BB25620}"/>
              </a:ext>
            </a:extLst>
          </p:cNvPr>
          <p:cNvSpPr/>
          <p:nvPr/>
        </p:nvSpPr>
        <p:spPr>
          <a:xfrm>
            <a:off x="8006333" y="1727090"/>
            <a:ext cx="3228315" cy="3837255"/>
          </a:xfrm>
          <a:prstGeom prst="rect">
            <a:avLst/>
          </a:prstGeom>
          <a:solidFill>
            <a:schemeClr val="bg1">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1969BC4-E4A8-7E83-7C45-F13D4ED49CBE}"/>
              </a:ext>
            </a:extLst>
          </p:cNvPr>
          <p:cNvSpPr/>
          <p:nvPr/>
        </p:nvSpPr>
        <p:spPr>
          <a:xfrm>
            <a:off x="8020598" y="2486560"/>
            <a:ext cx="3214050" cy="253916"/>
          </a:xfrm>
          <a:prstGeom prst="rect">
            <a:avLst/>
          </a:prstGeom>
          <a:solidFill>
            <a:schemeClr val="bg1">
              <a:lumMod val="50000"/>
            </a:schemeClr>
          </a:solidFill>
          <a:ln>
            <a:solidFill>
              <a:schemeClr val="bg1">
                <a:lumMod val="95000"/>
              </a:schemeClr>
            </a:solidFill>
          </a:ln>
        </p:spPr>
        <p:txBody>
          <a:bodyPr wrap="square">
            <a:spAutoFit/>
          </a:bodyPr>
          <a:lstStyle/>
          <a:p>
            <a:r>
              <a:rPr lang="en-US" sz="1050" b="1" dirty="0">
                <a:solidFill>
                  <a:schemeClr val="bg1"/>
                </a:solidFill>
                <a:latin typeface="Poppins Light" panose="00000400000000000000" pitchFamily="2" charset="0"/>
                <a:cs typeface="Poppins Light" panose="00000400000000000000" pitchFamily="2" charset="0"/>
              </a:rPr>
              <a:t>Scan QR Code</a:t>
            </a:r>
          </a:p>
        </p:txBody>
      </p:sp>
      <p:sp>
        <p:nvSpPr>
          <p:cNvPr id="6" name="TextBox 5">
            <a:extLst>
              <a:ext uri="{FF2B5EF4-FFF2-40B4-BE49-F238E27FC236}">
                <a16:creationId xmlns:a16="http://schemas.microsoft.com/office/drawing/2014/main" id="{BA91D2EC-1197-C8E4-54FD-45A108EDD986}"/>
              </a:ext>
            </a:extLst>
          </p:cNvPr>
          <p:cNvSpPr txBox="1"/>
          <p:nvPr/>
        </p:nvSpPr>
        <p:spPr>
          <a:xfrm>
            <a:off x="8010902" y="2058044"/>
            <a:ext cx="3252104" cy="369332"/>
          </a:xfrm>
          <a:prstGeom prst="rect">
            <a:avLst/>
          </a:prstGeom>
          <a:solidFill>
            <a:schemeClr val="bg1">
              <a:lumMod val="5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p>
        </p:txBody>
      </p:sp>
      <p:sp>
        <p:nvSpPr>
          <p:cNvPr id="10" name="Rectangle: Rounded Corners 9">
            <a:extLst>
              <a:ext uri="{FF2B5EF4-FFF2-40B4-BE49-F238E27FC236}">
                <a16:creationId xmlns:a16="http://schemas.microsoft.com/office/drawing/2014/main" id="{9EE43FFF-AA7F-F985-E9D8-59452DCE8F98}"/>
              </a:ext>
            </a:extLst>
          </p:cNvPr>
          <p:cNvSpPr/>
          <p:nvPr/>
        </p:nvSpPr>
        <p:spPr>
          <a:xfrm>
            <a:off x="8801601" y="1264696"/>
            <a:ext cx="1801142" cy="315892"/>
          </a:xfrm>
          <a:prstGeom prst="roundRect">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lumMod val="50000"/>
                  </a:schemeClr>
                </a:solidFill>
                <a:latin typeface="Poppins Light" panose="00000400000000000000" pitchFamily="2" charset="0"/>
                <a:cs typeface="Poppins Light" panose="00000400000000000000" pitchFamily="2" charset="0"/>
              </a:rPr>
              <a:t>Contact Vehicle Owner</a:t>
            </a:r>
          </a:p>
        </p:txBody>
      </p:sp>
      <p:sp>
        <p:nvSpPr>
          <p:cNvPr id="13" name="Rectangle: Rounded Corners 12">
            <a:extLst>
              <a:ext uri="{FF2B5EF4-FFF2-40B4-BE49-F238E27FC236}">
                <a16:creationId xmlns:a16="http://schemas.microsoft.com/office/drawing/2014/main" id="{E3E4A290-CBDE-67EF-3209-AE095E1DB25A}"/>
              </a:ext>
            </a:extLst>
          </p:cNvPr>
          <p:cNvSpPr/>
          <p:nvPr/>
        </p:nvSpPr>
        <p:spPr>
          <a:xfrm>
            <a:off x="8961031" y="5658629"/>
            <a:ext cx="1224550" cy="234598"/>
          </a:xfrm>
          <a:prstGeom prst="roundRect">
            <a:avLst/>
          </a:prstGeom>
          <a:solidFill>
            <a:schemeClr val="bg1">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Poppins Light" panose="00000400000000000000" pitchFamily="2" charset="0"/>
                <a:cs typeface="Poppins Light" panose="00000400000000000000" pitchFamily="2" charset="0"/>
              </a:rPr>
              <a:t>send</a:t>
            </a:r>
          </a:p>
        </p:txBody>
      </p:sp>
      <p:sp>
        <p:nvSpPr>
          <p:cNvPr id="17" name="Oval 16">
            <a:extLst>
              <a:ext uri="{FF2B5EF4-FFF2-40B4-BE49-F238E27FC236}">
                <a16:creationId xmlns:a16="http://schemas.microsoft.com/office/drawing/2014/main" id="{727CE7ED-4867-044B-F3CD-6A27C1B6DB21}"/>
              </a:ext>
            </a:extLst>
          </p:cNvPr>
          <p:cNvSpPr/>
          <p:nvPr/>
        </p:nvSpPr>
        <p:spPr>
          <a:xfrm>
            <a:off x="10425258" y="619201"/>
            <a:ext cx="588477" cy="4585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2</a:t>
            </a:r>
          </a:p>
        </p:txBody>
      </p:sp>
      <p:sp>
        <p:nvSpPr>
          <p:cNvPr id="37" name="TextBox 36">
            <a:extLst>
              <a:ext uri="{FF2B5EF4-FFF2-40B4-BE49-F238E27FC236}">
                <a16:creationId xmlns:a16="http://schemas.microsoft.com/office/drawing/2014/main" id="{496D0EF3-39E5-4B3C-038B-65A6CBE953E8}"/>
              </a:ext>
            </a:extLst>
          </p:cNvPr>
          <p:cNvSpPr txBox="1"/>
          <p:nvPr/>
        </p:nvSpPr>
        <p:spPr>
          <a:xfrm>
            <a:off x="371840" y="1206592"/>
            <a:ext cx="3687551" cy="1323439"/>
          </a:xfrm>
          <a:prstGeom prst="rect">
            <a:avLst/>
          </a:prstGeom>
          <a:solidFill>
            <a:schemeClr val="bg1">
              <a:lumMod val="65000"/>
            </a:schemeClr>
          </a:solidFill>
        </p:spPr>
        <p:txBody>
          <a:bodyPr wrap="square">
            <a:spAutoFit/>
          </a:bodyPr>
          <a:lstStyle/>
          <a:p>
            <a:pPr algn="ctr"/>
            <a:r>
              <a:rPr lang="en-US" sz="4000" dirty="0">
                <a:solidFill>
                  <a:schemeClr val="bg1"/>
                </a:solidFill>
              </a:rPr>
              <a:t>Sending Alert’s  Starts Here</a:t>
            </a:r>
          </a:p>
        </p:txBody>
      </p:sp>
      <p:pic>
        <p:nvPicPr>
          <p:cNvPr id="19" name="Picture 18" descr="A magnifying glass with a car in it&#10;&#10;Description automatically generated">
            <a:extLst>
              <a:ext uri="{FF2B5EF4-FFF2-40B4-BE49-F238E27FC236}">
                <a16:creationId xmlns:a16="http://schemas.microsoft.com/office/drawing/2014/main" id="{D91B6A30-6D21-C59A-26B5-78A8503733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9095" y="2313675"/>
            <a:ext cx="253916" cy="253916"/>
          </a:xfrm>
          <a:prstGeom prst="rect">
            <a:avLst/>
          </a:prstGeom>
        </p:spPr>
      </p:pic>
      <p:grpSp>
        <p:nvGrpSpPr>
          <p:cNvPr id="20" name="Group 19">
            <a:extLst>
              <a:ext uri="{FF2B5EF4-FFF2-40B4-BE49-F238E27FC236}">
                <a16:creationId xmlns:a16="http://schemas.microsoft.com/office/drawing/2014/main" id="{32F875DC-D992-DF8B-5B96-41CA4184503C}"/>
              </a:ext>
            </a:extLst>
          </p:cNvPr>
          <p:cNvGrpSpPr/>
          <p:nvPr/>
        </p:nvGrpSpPr>
        <p:grpSpPr>
          <a:xfrm>
            <a:off x="4312338" y="1887246"/>
            <a:ext cx="3042050" cy="332233"/>
            <a:chOff x="694631" y="1358368"/>
            <a:chExt cx="3042050" cy="332233"/>
          </a:xfrm>
        </p:grpSpPr>
        <p:sp>
          <p:nvSpPr>
            <p:cNvPr id="21" name="Snip Same Side Corner Rectangle 215">
              <a:extLst>
                <a:ext uri="{FF2B5EF4-FFF2-40B4-BE49-F238E27FC236}">
                  <a16:creationId xmlns:a16="http://schemas.microsoft.com/office/drawing/2014/main" id="{67C68DB4-5A09-BF03-393A-9A8929FAC1EA}"/>
                </a:ext>
              </a:extLst>
            </p:cNvPr>
            <p:cNvSpPr/>
            <p:nvPr/>
          </p:nvSpPr>
          <p:spPr>
            <a:xfrm>
              <a:off x="3071586" y="1371541"/>
              <a:ext cx="665095" cy="310423"/>
            </a:xfrm>
            <a:prstGeom prst="snip2SameRect">
              <a:avLst/>
            </a:prstGeom>
            <a:solidFill>
              <a:schemeClr val="bg1">
                <a:lumMod val="8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2" name="Snip Same Side Corner Rectangle 215">
              <a:extLst>
                <a:ext uri="{FF2B5EF4-FFF2-40B4-BE49-F238E27FC236}">
                  <a16:creationId xmlns:a16="http://schemas.microsoft.com/office/drawing/2014/main" id="{7F18C626-F171-3D3A-B575-9FD9F0D2FC76}"/>
                </a:ext>
              </a:extLst>
            </p:cNvPr>
            <p:cNvSpPr/>
            <p:nvPr/>
          </p:nvSpPr>
          <p:spPr>
            <a:xfrm>
              <a:off x="2279904" y="1370484"/>
              <a:ext cx="665095" cy="310423"/>
            </a:xfrm>
            <a:prstGeom prst="snip2SameRect">
              <a:avLst/>
            </a:prstGeom>
            <a:solidFill>
              <a:schemeClr val="bg1">
                <a:lumMod val="8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3" name="Snip Same Side Corner Rectangle 215">
              <a:extLst>
                <a:ext uri="{FF2B5EF4-FFF2-40B4-BE49-F238E27FC236}">
                  <a16:creationId xmlns:a16="http://schemas.microsoft.com/office/drawing/2014/main" id="{7700E34C-DE45-9CC3-3A66-52E0038734B2}"/>
                </a:ext>
              </a:extLst>
            </p:cNvPr>
            <p:cNvSpPr/>
            <p:nvPr/>
          </p:nvSpPr>
          <p:spPr>
            <a:xfrm>
              <a:off x="1492807" y="1370483"/>
              <a:ext cx="665095" cy="310423"/>
            </a:xfrm>
            <a:prstGeom prst="snip2SameRect">
              <a:avLst/>
            </a:prstGeom>
            <a:solidFill>
              <a:schemeClr val="bg1">
                <a:lumMod val="8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4" name="Snip Same Side Corner Rectangle 215">
              <a:extLst>
                <a:ext uri="{FF2B5EF4-FFF2-40B4-BE49-F238E27FC236}">
                  <a16:creationId xmlns:a16="http://schemas.microsoft.com/office/drawing/2014/main" id="{009B3DBC-4A27-5B1E-BE9D-62D43CE76582}"/>
                </a:ext>
              </a:extLst>
            </p:cNvPr>
            <p:cNvSpPr/>
            <p:nvPr/>
          </p:nvSpPr>
          <p:spPr>
            <a:xfrm>
              <a:off x="694631" y="1379700"/>
              <a:ext cx="665095" cy="310423"/>
            </a:xfrm>
            <a:prstGeom prst="snip2Same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pic>
          <p:nvPicPr>
            <p:cNvPr id="25" name="Picture 24" descr="A white outline of a house&#10;&#10;Description automatically generated">
              <a:extLst>
                <a:ext uri="{FF2B5EF4-FFF2-40B4-BE49-F238E27FC236}">
                  <a16:creationId xmlns:a16="http://schemas.microsoft.com/office/drawing/2014/main" id="{6D7ACA14-36E4-D081-C967-E6D28CBA18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0807" y="1438149"/>
              <a:ext cx="225298" cy="225298"/>
            </a:xfrm>
            <a:prstGeom prst="rect">
              <a:avLst/>
            </a:prstGeom>
          </p:spPr>
        </p:pic>
        <p:pic>
          <p:nvPicPr>
            <p:cNvPr id="26" name="Picture 25" descr="A black and white icon with a bell&#10;&#10;Description automatically generated">
              <a:extLst>
                <a:ext uri="{FF2B5EF4-FFF2-40B4-BE49-F238E27FC236}">
                  <a16:creationId xmlns:a16="http://schemas.microsoft.com/office/drawing/2014/main" id="{7F074931-9A15-AF48-5DEC-6C69D3F335C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23340" y="1427645"/>
              <a:ext cx="234331" cy="234331"/>
            </a:xfrm>
            <a:prstGeom prst="rect">
              <a:avLst/>
            </a:prstGeom>
          </p:spPr>
        </p:pic>
        <p:pic>
          <p:nvPicPr>
            <p:cNvPr id="27" name="Picture 26" descr="A grey house with a black background&#10;&#10;Description automatically generated">
              <a:extLst>
                <a:ext uri="{FF2B5EF4-FFF2-40B4-BE49-F238E27FC236}">
                  <a16:creationId xmlns:a16="http://schemas.microsoft.com/office/drawing/2014/main" id="{77FE451A-FB43-237B-F717-9839F7EC2B7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5213" y="1421843"/>
              <a:ext cx="226705" cy="226705"/>
            </a:xfrm>
            <a:prstGeom prst="rect">
              <a:avLst/>
            </a:prstGeom>
          </p:spPr>
        </p:pic>
        <p:pic>
          <p:nvPicPr>
            <p:cNvPr id="28" name="Picture 27" descr="A red and white triangle with a exclamation mark&#10;&#10;Description automatically generated">
              <a:extLst>
                <a:ext uri="{FF2B5EF4-FFF2-40B4-BE49-F238E27FC236}">
                  <a16:creationId xmlns:a16="http://schemas.microsoft.com/office/drawing/2014/main" id="{59B9C5B8-5890-1410-EB5F-A25C626728C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1683189" y="1358368"/>
              <a:ext cx="323523" cy="323523"/>
            </a:xfrm>
            <a:prstGeom prst="rect">
              <a:avLst/>
            </a:prstGeom>
          </p:spPr>
        </p:pic>
        <p:pic>
          <p:nvPicPr>
            <p:cNvPr id="29" name="Picture 28" descr="A red phone with a light and a siren&#10;&#10;Description automatically generated">
              <a:extLst>
                <a:ext uri="{FF2B5EF4-FFF2-40B4-BE49-F238E27FC236}">
                  <a16:creationId xmlns:a16="http://schemas.microsoft.com/office/drawing/2014/main" id="{57FB5FCB-FEF7-210D-9290-5C772D2029F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67661" y="1367078"/>
              <a:ext cx="323523" cy="323523"/>
            </a:xfrm>
            <a:prstGeom prst="rect">
              <a:avLst/>
            </a:prstGeom>
          </p:spPr>
        </p:pic>
      </p:grpSp>
      <p:sp>
        <p:nvSpPr>
          <p:cNvPr id="34" name="Rectangle 33">
            <a:extLst>
              <a:ext uri="{FF2B5EF4-FFF2-40B4-BE49-F238E27FC236}">
                <a16:creationId xmlns:a16="http://schemas.microsoft.com/office/drawing/2014/main" id="{237FE746-EF56-5ED7-E00F-32D4A961B54C}"/>
              </a:ext>
            </a:extLst>
          </p:cNvPr>
          <p:cNvSpPr/>
          <p:nvPr/>
        </p:nvSpPr>
        <p:spPr>
          <a:xfrm rot="5400000">
            <a:off x="5740910" y="1456438"/>
            <a:ext cx="286255" cy="3120268"/>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E5C2679-A913-AA6E-E1F5-B2A7C7DA8FA7}"/>
              </a:ext>
            </a:extLst>
          </p:cNvPr>
          <p:cNvSpPr/>
          <p:nvPr/>
        </p:nvSpPr>
        <p:spPr>
          <a:xfrm>
            <a:off x="4634537" y="3179815"/>
            <a:ext cx="1744363" cy="246221"/>
          </a:xfrm>
          <a:prstGeom prst="rect">
            <a:avLst/>
          </a:prstGeom>
          <a:noFill/>
          <a:ln>
            <a:noFill/>
          </a:ln>
        </p:spPr>
        <p:txBody>
          <a:bodyPr wrap="square">
            <a:spAutoFit/>
          </a:bodyPr>
          <a:lstStyle/>
          <a:p>
            <a:r>
              <a:rPr lang="en-US" sz="1000" dirty="0">
                <a:solidFill>
                  <a:schemeClr val="bg1"/>
                </a:solidFill>
                <a:latin typeface="Poppins Light" panose="00000400000000000000" pitchFamily="2" charset="0"/>
                <a:cs typeface="Poppins Light" panose="00000400000000000000" pitchFamily="2" charset="0"/>
              </a:rPr>
              <a:t> </a:t>
            </a:r>
            <a:r>
              <a:rPr lang="en-US" sz="1000" b="1" dirty="0">
                <a:latin typeface="Gelion Regular" panose="00000500000000000000" pitchFamily="2" charset="0"/>
                <a:ea typeface="Gelion Regular" panose="00000500000000000000" pitchFamily="2" charset="0"/>
                <a:cs typeface="Gelion Regular" panose="00000500000000000000" pitchFamily="2" charset="0"/>
              </a:rPr>
              <a:t>Left window open</a:t>
            </a:r>
          </a:p>
        </p:txBody>
      </p:sp>
      <p:sp>
        <p:nvSpPr>
          <p:cNvPr id="39" name="Rectangle 38">
            <a:extLst>
              <a:ext uri="{FF2B5EF4-FFF2-40B4-BE49-F238E27FC236}">
                <a16:creationId xmlns:a16="http://schemas.microsoft.com/office/drawing/2014/main" id="{9FBA6204-88C9-C92E-6DEC-FF3F7CAF9A67}"/>
              </a:ext>
            </a:extLst>
          </p:cNvPr>
          <p:cNvSpPr/>
          <p:nvPr/>
        </p:nvSpPr>
        <p:spPr>
          <a:xfrm>
            <a:off x="7285657" y="3244180"/>
            <a:ext cx="137462" cy="131030"/>
          </a:xfrm>
          <a:prstGeom prst="rect">
            <a:avLst/>
          </a:prstGeom>
          <a:noFill/>
          <a:ln>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D8A55EC-9007-444A-B0EC-0EADCE36AD33}"/>
              </a:ext>
            </a:extLst>
          </p:cNvPr>
          <p:cNvSpPr/>
          <p:nvPr/>
        </p:nvSpPr>
        <p:spPr>
          <a:xfrm rot="5400000">
            <a:off x="5748703" y="1751597"/>
            <a:ext cx="286255" cy="3120268"/>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F63A88C-6B9D-5EE2-31A6-70D79FF92244}"/>
              </a:ext>
            </a:extLst>
          </p:cNvPr>
          <p:cNvSpPr/>
          <p:nvPr/>
        </p:nvSpPr>
        <p:spPr>
          <a:xfrm>
            <a:off x="4634537" y="3491748"/>
            <a:ext cx="1744363" cy="246221"/>
          </a:xfrm>
          <a:prstGeom prst="rect">
            <a:avLst/>
          </a:prstGeom>
          <a:noFill/>
          <a:ln>
            <a:noFill/>
          </a:ln>
        </p:spPr>
        <p:txBody>
          <a:bodyPr wrap="square">
            <a:spAutoFit/>
          </a:bodyPr>
          <a:lstStyle/>
          <a:p>
            <a:r>
              <a:rPr lang="en-US" sz="1000" b="1" dirty="0">
                <a:latin typeface="Gelion Regular" panose="00000500000000000000" pitchFamily="2" charset="0"/>
                <a:ea typeface="Gelion Regular" panose="00000500000000000000" pitchFamily="2" charset="0"/>
                <a:cs typeface="Gelion Regular" panose="00000500000000000000" pitchFamily="2" charset="0"/>
              </a:rPr>
              <a:t>Left Doors open</a:t>
            </a:r>
          </a:p>
        </p:txBody>
      </p:sp>
      <p:sp>
        <p:nvSpPr>
          <p:cNvPr id="43" name="Rectangle 42">
            <a:extLst>
              <a:ext uri="{FF2B5EF4-FFF2-40B4-BE49-F238E27FC236}">
                <a16:creationId xmlns:a16="http://schemas.microsoft.com/office/drawing/2014/main" id="{76D98E37-0761-1A3C-388F-D5A50C91D5F5}"/>
              </a:ext>
            </a:extLst>
          </p:cNvPr>
          <p:cNvSpPr/>
          <p:nvPr/>
        </p:nvSpPr>
        <p:spPr>
          <a:xfrm>
            <a:off x="7285657" y="3550362"/>
            <a:ext cx="137462" cy="131030"/>
          </a:xfrm>
          <a:prstGeom prst="rect">
            <a:avLst/>
          </a:prstGeom>
          <a:noFill/>
          <a:ln>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2B19FDB-6160-8417-171E-82AAE1C94E33}"/>
              </a:ext>
            </a:extLst>
          </p:cNvPr>
          <p:cNvSpPr/>
          <p:nvPr/>
        </p:nvSpPr>
        <p:spPr>
          <a:xfrm rot="5400000">
            <a:off x="5748703" y="2057779"/>
            <a:ext cx="286255" cy="3120268"/>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0FFF508E-C22E-2095-6D57-3B1B7D1311CD}"/>
              </a:ext>
            </a:extLst>
          </p:cNvPr>
          <p:cNvSpPr/>
          <p:nvPr/>
        </p:nvSpPr>
        <p:spPr>
          <a:xfrm>
            <a:off x="4569221" y="3803448"/>
            <a:ext cx="1744363" cy="246221"/>
          </a:xfrm>
          <a:prstGeom prst="rect">
            <a:avLst/>
          </a:prstGeom>
          <a:noFill/>
          <a:ln>
            <a:noFill/>
          </a:ln>
        </p:spPr>
        <p:txBody>
          <a:bodyPr wrap="square">
            <a:spAutoFit/>
          </a:bodyPr>
          <a:lstStyle/>
          <a:p>
            <a:r>
              <a:rPr lang="en-US" sz="1000" dirty="0">
                <a:solidFill>
                  <a:schemeClr val="bg1"/>
                </a:solidFill>
                <a:latin typeface="Poppins Light" panose="00000400000000000000" pitchFamily="2" charset="0"/>
                <a:cs typeface="Poppins Light" panose="00000400000000000000" pitchFamily="2" charset="0"/>
              </a:rPr>
              <a:t>  </a:t>
            </a:r>
            <a:r>
              <a:rPr lang="en-US" sz="1000" b="1" dirty="0">
                <a:latin typeface="Gelion Regular" panose="00000500000000000000" pitchFamily="2" charset="0"/>
                <a:ea typeface="Gelion Regular" panose="00000500000000000000" pitchFamily="2" charset="0"/>
                <a:cs typeface="Gelion Regular" panose="00000500000000000000" pitchFamily="2" charset="0"/>
              </a:rPr>
              <a:t>Left Lights open</a:t>
            </a:r>
          </a:p>
        </p:txBody>
      </p:sp>
      <p:sp>
        <p:nvSpPr>
          <p:cNvPr id="129" name="Rectangle 128">
            <a:extLst>
              <a:ext uri="{FF2B5EF4-FFF2-40B4-BE49-F238E27FC236}">
                <a16:creationId xmlns:a16="http://schemas.microsoft.com/office/drawing/2014/main" id="{A9AD4F87-4350-C0DD-EB7E-4D1826C0F5D1}"/>
              </a:ext>
            </a:extLst>
          </p:cNvPr>
          <p:cNvSpPr/>
          <p:nvPr/>
        </p:nvSpPr>
        <p:spPr>
          <a:xfrm>
            <a:off x="7285657" y="3816054"/>
            <a:ext cx="137462" cy="131030"/>
          </a:xfrm>
          <a:prstGeom prst="rect">
            <a:avLst/>
          </a:prstGeom>
          <a:noFill/>
          <a:ln>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78DBB37B-7860-BFFC-F2DA-013AFDBFD36D}"/>
              </a:ext>
            </a:extLst>
          </p:cNvPr>
          <p:cNvSpPr/>
          <p:nvPr/>
        </p:nvSpPr>
        <p:spPr>
          <a:xfrm rot="5400000">
            <a:off x="5748703" y="2369479"/>
            <a:ext cx="286255" cy="3120268"/>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8C7CF16C-CE97-2375-8237-6A7EF653F977}"/>
              </a:ext>
            </a:extLst>
          </p:cNvPr>
          <p:cNvSpPr/>
          <p:nvPr/>
        </p:nvSpPr>
        <p:spPr>
          <a:xfrm>
            <a:off x="4570580" y="4123071"/>
            <a:ext cx="2623380" cy="246221"/>
          </a:xfrm>
          <a:prstGeom prst="rect">
            <a:avLst/>
          </a:prstGeom>
          <a:noFill/>
          <a:ln>
            <a:noFill/>
          </a:ln>
        </p:spPr>
        <p:txBody>
          <a:bodyPr wrap="square">
            <a:spAutoFit/>
          </a:bodyPr>
          <a:lstStyle/>
          <a:p>
            <a:r>
              <a:rPr lang="en-US" sz="1000" dirty="0">
                <a:solidFill>
                  <a:schemeClr val="bg1"/>
                </a:solidFill>
                <a:latin typeface="Poppins Light" panose="00000400000000000000" pitchFamily="2" charset="0"/>
                <a:cs typeface="Poppins Light" panose="00000400000000000000" pitchFamily="2" charset="0"/>
              </a:rPr>
              <a:t> </a:t>
            </a:r>
            <a:r>
              <a:rPr lang="en-US" sz="1000" b="1" dirty="0">
                <a:latin typeface="Gelion Regular" panose="00000500000000000000" pitchFamily="2" charset="0"/>
                <a:ea typeface="Gelion Regular" panose="00000500000000000000" pitchFamily="2" charset="0"/>
                <a:cs typeface="Gelion Regular" panose="00000500000000000000" pitchFamily="2" charset="0"/>
              </a:rPr>
              <a:t>Parked Within A Tow-Away Zone</a:t>
            </a:r>
          </a:p>
        </p:txBody>
      </p:sp>
      <p:sp>
        <p:nvSpPr>
          <p:cNvPr id="136" name="Rectangle 135">
            <a:extLst>
              <a:ext uri="{FF2B5EF4-FFF2-40B4-BE49-F238E27FC236}">
                <a16:creationId xmlns:a16="http://schemas.microsoft.com/office/drawing/2014/main" id="{1272B984-B2FC-CB9A-8E63-47FD6B3D7A70}"/>
              </a:ext>
            </a:extLst>
          </p:cNvPr>
          <p:cNvSpPr/>
          <p:nvPr/>
        </p:nvSpPr>
        <p:spPr>
          <a:xfrm>
            <a:off x="7287016" y="4181685"/>
            <a:ext cx="137462" cy="131030"/>
          </a:xfrm>
          <a:prstGeom prst="rect">
            <a:avLst/>
          </a:prstGeom>
          <a:noFill/>
          <a:ln>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13132883-61E9-45FF-47DC-3BF6560B3971}"/>
              </a:ext>
            </a:extLst>
          </p:cNvPr>
          <p:cNvSpPr/>
          <p:nvPr/>
        </p:nvSpPr>
        <p:spPr>
          <a:xfrm rot="5400000">
            <a:off x="5750062" y="2689102"/>
            <a:ext cx="286255" cy="3120268"/>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E2E2492A-1F04-5558-E7D5-07F1FAFDDA7A}"/>
              </a:ext>
            </a:extLst>
          </p:cNvPr>
          <p:cNvSpPr/>
          <p:nvPr/>
        </p:nvSpPr>
        <p:spPr>
          <a:xfrm>
            <a:off x="4578613" y="4442911"/>
            <a:ext cx="2623380" cy="246221"/>
          </a:xfrm>
          <a:prstGeom prst="rect">
            <a:avLst/>
          </a:prstGeom>
          <a:noFill/>
          <a:ln>
            <a:noFill/>
          </a:ln>
        </p:spPr>
        <p:txBody>
          <a:bodyPr wrap="square">
            <a:spAutoFit/>
          </a:bodyPr>
          <a:lstStyle/>
          <a:p>
            <a:r>
              <a:rPr lang="en-US" sz="1000" dirty="0">
                <a:solidFill>
                  <a:schemeClr val="bg1"/>
                </a:solidFill>
                <a:latin typeface="Poppins Light" panose="00000400000000000000" pitchFamily="2" charset="0"/>
                <a:cs typeface="Poppins Light" panose="00000400000000000000" pitchFamily="2" charset="0"/>
              </a:rPr>
              <a:t> </a:t>
            </a:r>
            <a:r>
              <a:rPr lang="en-US" sz="1000" b="1" dirty="0">
                <a:latin typeface="Gelion Regular" panose="00000500000000000000" pitchFamily="2" charset="0"/>
                <a:ea typeface="Gelion Regular" panose="00000500000000000000" pitchFamily="2" charset="0"/>
                <a:cs typeface="Gelion Regular" panose="00000500000000000000" pitchFamily="2" charset="0"/>
              </a:rPr>
              <a:t>Parked vehicle is booted</a:t>
            </a:r>
          </a:p>
        </p:txBody>
      </p:sp>
      <p:sp>
        <p:nvSpPr>
          <p:cNvPr id="141" name="Rectangle 140">
            <a:extLst>
              <a:ext uri="{FF2B5EF4-FFF2-40B4-BE49-F238E27FC236}">
                <a16:creationId xmlns:a16="http://schemas.microsoft.com/office/drawing/2014/main" id="{E0D497A3-F9E6-CDF2-D63F-7FFD3601F3EB}"/>
              </a:ext>
            </a:extLst>
          </p:cNvPr>
          <p:cNvSpPr/>
          <p:nvPr/>
        </p:nvSpPr>
        <p:spPr>
          <a:xfrm>
            <a:off x="7295049" y="4501525"/>
            <a:ext cx="137462" cy="131030"/>
          </a:xfrm>
          <a:prstGeom prst="rect">
            <a:avLst/>
          </a:prstGeom>
          <a:noFill/>
          <a:ln>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7E8EF9EC-4621-CB1E-9F4C-4B142825CF49}"/>
              </a:ext>
            </a:extLst>
          </p:cNvPr>
          <p:cNvSpPr/>
          <p:nvPr/>
        </p:nvSpPr>
        <p:spPr>
          <a:xfrm rot="5400000">
            <a:off x="5758095" y="3008942"/>
            <a:ext cx="286255" cy="3120268"/>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BF636069-E80A-6933-814E-6655EBD81A4F}"/>
              </a:ext>
            </a:extLst>
          </p:cNvPr>
          <p:cNvSpPr/>
          <p:nvPr/>
        </p:nvSpPr>
        <p:spPr>
          <a:xfrm>
            <a:off x="4575063" y="4760348"/>
            <a:ext cx="2623380" cy="246221"/>
          </a:xfrm>
          <a:prstGeom prst="rect">
            <a:avLst/>
          </a:prstGeom>
          <a:noFill/>
          <a:ln>
            <a:noFill/>
          </a:ln>
        </p:spPr>
        <p:txBody>
          <a:bodyPr wrap="square">
            <a:spAutoFit/>
          </a:bodyPr>
          <a:lstStyle/>
          <a:p>
            <a:r>
              <a:rPr lang="en-US" sz="1000" dirty="0">
                <a:solidFill>
                  <a:schemeClr val="bg1"/>
                </a:solidFill>
                <a:latin typeface="Poppins Light" panose="00000400000000000000" pitchFamily="2" charset="0"/>
                <a:cs typeface="Poppins Light" panose="00000400000000000000" pitchFamily="2" charset="0"/>
              </a:rPr>
              <a:t> </a:t>
            </a:r>
            <a:r>
              <a:rPr lang="en-US" sz="1000" b="1" dirty="0">
                <a:latin typeface="Gelion Regular" panose="00000500000000000000" pitchFamily="2" charset="0"/>
                <a:ea typeface="Gelion Regular" panose="00000500000000000000" pitchFamily="2" charset="0"/>
                <a:cs typeface="Gelion Regular" panose="00000500000000000000" pitchFamily="2" charset="0"/>
              </a:rPr>
              <a:t>Accident</a:t>
            </a:r>
          </a:p>
        </p:txBody>
      </p:sp>
      <p:sp>
        <p:nvSpPr>
          <p:cNvPr id="151" name="Rectangle 150">
            <a:extLst>
              <a:ext uri="{FF2B5EF4-FFF2-40B4-BE49-F238E27FC236}">
                <a16:creationId xmlns:a16="http://schemas.microsoft.com/office/drawing/2014/main" id="{A5F5A22C-FC5F-C25A-91F9-553E4E1023A5}"/>
              </a:ext>
            </a:extLst>
          </p:cNvPr>
          <p:cNvSpPr/>
          <p:nvPr/>
        </p:nvSpPr>
        <p:spPr>
          <a:xfrm>
            <a:off x="7285748" y="4830464"/>
            <a:ext cx="137462" cy="131030"/>
          </a:xfrm>
          <a:prstGeom prst="rect">
            <a:avLst/>
          </a:prstGeom>
          <a:noFill/>
          <a:ln>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1DB1C2E8-D3D2-AE88-CC9C-93232CEC6E8C}"/>
              </a:ext>
            </a:extLst>
          </p:cNvPr>
          <p:cNvSpPr/>
          <p:nvPr/>
        </p:nvSpPr>
        <p:spPr>
          <a:xfrm rot="5400000">
            <a:off x="5754545" y="3326379"/>
            <a:ext cx="286255" cy="3120268"/>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E876FF0B-90BA-AE9A-2868-92D8467DC196}"/>
              </a:ext>
            </a:extLst>
          </p:cNvPr>
          <p:cNvSpPr/>
          <p:nvPr/>
        </p:nvSpPr>
        <p:spPr>
          <a:xfrm>
            <a:off x="4572953" y="5067669"/>
            <a:ext cx="2623380" cy="246221"/>
          </a:xfrm>
          <a:prstGeom prst="rect">
            <a:avLst/>
          </a:prstGeom>
          <a:noFill/>
          <a:ln>
            <a:noFill/>
          </a:ln>
        </p:spPr>
        <p:txBody>
          <a:bodyPr wrap="square">
            <a:spAutoFit/>
          </a:bodyPr>
          <a:lstStyle/>
          <a:p>
            <a:r>
              <a:rPr lang="en-US" sz="1000" dirty="0">
                <a:solidFill>
                  <a:schemeClr val="bg1"/>
                </a:solidFill>
                <a:latin typeface="Poppins Light" panose="00000400000000000000" pitchFamily="2" charset="0"/>
                <a:cs typeface="Poppins Light" panose="00000400000000000000" pitchFamily="2" charset="0"/>
              </a:rPr>
              <a:t>  </a:t>
            </a:r>
            <a:r>
              <a:rPr lang="en-US" sz="1000" b="1" dirty="0">
                <a:latin typeface="Gelion Regular" panose="00000500000000000000" pitchFamily="2" charset="0"/>
                <a:ea typeface="Gelion Regular" panose="00000500000000000000" pitchFamily="2" charset="0"/>
                <a:cs typeface="Gelion Regular" panose="00000500000000000000" pitchFamily="2" charset="0"/>
              </a:rPr>
              <a:t>Unattended / Left Baby in Car</a:t>
            </a:r>
          </a:p>
        </p:txBody>
      </p:sp>
      <p:sp>
        <p:nvSpPr>
          <p:cNvPr id="170" name="Rectangle 169">
            <a:extLst>
              <a:ext uri="{FF2B5EF4-FFF2-40B4-BE49-F238E27FC236}">
                <a16:creationId xmlns:a16="http://schemas.microsoft.com/office/drawing/2014/main" id="{4D33CFD2-7DD3-4636-F54C-FC4A3157FB63}"/>
              </a:ext>
            </a:extLst>
          </p:cNvPr>
          <p:cNvSpPr/>
          <p:nvPr/>
        </p:nvSpPr>
        <p:spPr>
          <a:xfrm>
            <a:off x="7289389" y="5126283"/>
            <a:ext cx="137462" cy="131030"/>
          </a:xfrm>
          <a:prstGeom prst="rect">
            <a:avLst/>
          </a:prstGeom>
          <a:noFill/>
          <a:ln>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8FF766DB-C5D6-C8F1-AEEE-A53283F3025A}"/>
              </a:ext>
            </a:extLst>
          </p:cNvPr>
          <p:cNvSpPr/>
          <p:nvPr/>
        </p:nvSpPr>
        <p:spPr>
          <a:xfrm rot="5400000">
            <a:off x="5752435" y="3633700"/>
            <a:ext cx="286255" cy="3120268"/>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0209643A-8995-AB58-E01C-841C9302CB4A}"/>
              </a:ext>
            </a:extLst>
          </p:cNvPr>
          <p:cNvSpPr/>
          <p:nvPr/>
        </p:nvSpPr>
        <p:spPr>
          <a:xfrm>
            <a:off x="7287984" y="5439815"/>
            <a:ext cx="137462" cy="131030"/>
          </a:xfrm>
          <a:prstGeom prst="rect">
            <a:avLst/>
          </a:prstGeom>
          <a:noFill/>
          <a:ln>
            <a:solidFill>
              <a:srgbClr val="FF3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53A9D223-539B-F3C0-CB46-19D1C545BA4F}"/>
              </a:ext>
            </a:extLst>
          </p:cNvPr>
          <p:cNvSpPr/>
          <p:nvPr/>
        </p:nvSpPr>
        <p:spPr>
          <a:xfrm rot="5400000">
            <a:off x="5719162" y="3979101"/>
            <a:ext cx="349992" cy="3120268"/>
          </a:xfrm>
          <a:prstGeom prst="rect">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Rounded Corners 207">
            <a:extLst>
              <a:ext uri="{FF2B5EF4-FFF2-40B4-BE49-F238E27FC236}">
                <a16:creationId xmlns:a16="http://schemas.microsoft.com/office/drawing/2014/main" id="{4D848058-683D-CCAB-E919-CFC4B6B050FF}"/>
              </a:ext>
            </a:extLst>
          </p:cNvPr>
          <p:cNvSpPr/>
          <p:nvPr/>
        </p:nvSpPr>
        <p:spPr>
          <a:xfrm>
            <a:off x="5541995" y="6185112"/>
            <a:ext cx="809192" cy="238701"/>
          </a:xfrm>
          <a:prstGeom prst="roundRect">
            <a:avLst/>
          </a:prstGeom>
          <a:solidFill>
            <a:schemeClr val="bg1">
              <a:lumMod val="5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latin typeface="Poppins Light" panose="00000400000000000000" pitchFamily="2" charset="0"/>
                <a:cs typeface="Poppins Light" panose="00000400000000000000" pitchFamily="2" charset="0"/>
              </a:rPr>
              <a:t>Scan QR</a:t>
            </a:r>
          </a:p>
        </p:txBody>
      </p:sp>
      <p:pic>
        <p:nvPicPr>
          <p:cNvPr id="15" name="Picture 14" descr="A white car parked on the side of a road&#10;&#10;Description automatically generated">
            <a:extLst>
              <a:ext uri="{FF2B5EF4-FFF2-40B4-BE49-F238E27FC236}">
                <a16:creationId xmlns:a16="http://schemas.microsoft.com/office/drawing/2014/main" id="{DDE7FC0C-1853-6E08-2CF0-90D22A431E4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51896" y="2834077"/>
            <a:ext cx="2519805" cy="2707717"/>
          </a:xfrm>
          <a:prstGeom prst="rect">
            <a:avLst/>
          </a:prstGeom>
        </p:spPr>
      </p:pic>
      <p:pic>
        <p:nvPicPr>
          <p:cNvPr id="209" name="Picture 208">
            <a:extLst>
              <a:ext uri="{FF2B5EF4-FFF2-40B4-BE49-F238E27FC236}">
                <a16:creationId xmlns:a16="http://schemas.microsoft.com/office/drawing/2014/main" id="{5484F70B-6FB5-911F-4859-A741DE8A4C3B}"/>
              </a:ext>
            </a:extLst>
          </p:cNvPr>
          <p:cNvPicPr>
            <a:picLocks noChangeAspect="1"/>
          </p:cNvPicPr>
          <p:nvPr/>
        </p:nvPicPr>
        <p:blipFill>
          <a:blip r:embed="rId13"/>
          <a:stretch>
            <a:fillRect/>
          </a:stretch>
        </p:blipFill>
        <p:spPr>
          <a:xfrm>
            <a:off x="8681900" y="3618172"/>
            <a:ext cx="341037" cy="251792"/>
          </a:xfrm>
          <a:prstGeom prst="rect">
            <a:avLst/>
          </a:prstGeom>
        </p:spPr>
      </p:pic>
      <p:sp>
        <p:nvSpPr>
          <p:cNvPr id="32" name="Teardrop 31">
            <a:extLst>
              <a:ext uri="{FF2B5EF4-FFF2-40B4-BE49-F238E27FC236}">
                <a16:creationId xmlns:a16="http://schemas.microsoft.com/office/drawing/2014/main" id="{E347E090-CF9D-DE91-905E-3C37F34D168A}"/>
              </a:ext>
            </a:extLst>
          </p:cNvPr>
          <p:cNvSpPr/>
          <p:nvPr/>
        </p:nvSpPr>
        <p:spPr>
          <a:xfrm rot="21088365" flipH="1">
            <a:off x="9011928" y="3611057"/>
            <a:ext cx="1609462" cy="1371571"/>
          </a:xfrm>
          <a:prstGeom prst="teardrop">
            <a:avLst/>
          </a:prstGeom>
          <a:solidFill>
            <a:schemeClr val="accent1">
              <a:alpha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1" name="Group 210">
            <a:extLst>
              <a:ext uri="{FF2B5EF4-FFF2-40B4-BE49-F238E27FC236}">
                <a16:creationId xmlns:a16="http://schemas.microsoft.com/office/drawing/2014/main" id="{4764D8E1-A050-B3C8-01EC-A2D76C339431}"/>
              </a:ext>
            </a:extLst>
          </p:cNvPr>
          <p:cNvGrpSpPr/>
          <p:nvPr/>
        </p:nvGrpSpPr>
        <p:grpSpPr>
          <a:xfrm>
            <a:off x="8080635" y="1668899"/>
            <a:ext cx="3042050" cy="332233"/>
            <a:chOff x="694631" y="1358368"/>
            <a:chExt cx="3042050" cy="332233"/>
          </a:xfrm>
        </p:grpSpPr>
        <p:sp>
          <p:nvSpPr>
            <p:cNvPr id="212" name="Snip Same Side Corner Rectangle 215">
              <a:extLst>
                <a:ext uri="{FF2B5EF4-FFF2-40B4-BE49-F238E27FC236}">
                  <a16:creationId xmlns:a16="http://schemas.microsoft.com/office/drawing/2014/main" id="{46049197-B642-3704-E905-561FD0E1682A}"/>
                </a:ext>
              </a:extLst>
            </p:cNvPr>
            <p:cNvSpPr/>
            <p:nvPr/>
          </p:nvSpPr>
          <p:spPr>
            <a:xfrm>
              <a:off x="3071586" y="1371541"/>
              <a:ext cx="665095" cy="310423"/>
            </a:xfrm>
            <a:prstGeom prst="snip2SameRect">
              <a:avLst/>
            </a:prstGeom>
            <a:solidFill>
              <a:schemeClr val="bg1">
                <a:lumMod val="8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13" name="Snip Same Side Corner Rectangle 215">
              <a:extLst>
                <a:ext uri="{FF2B5EF4-FFF2-40B4-BE49-F238E27FC236}">
                  <a16:creationId xmlns:a16="http://schemas.microsoft.com/office/drawing/2014/main" id="{175A3A23-7C73-005D-CA9F-571C8F9A9129}"/>
                </a:ext>
              </a:extLst>
            </p:cNvPr>
            <p:cNvSpPr/>
            <p:nvPr/>
          </p:nvSpPr>
          <p:spPr>
            <a:xfrm>
              <a:off x="2279904" y="1370484"/>
              <a:ext cx="665095" cy="310423"/>
            </a:xfrm>
            <a:prstGeom prst="snip2SameRect">
              <a:avLst/>
            </a:prstGeom>
            <a:solidFill>
              <a:schemeClr val="bg1">
                <a:lumMod val="8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14" name="Snip Same Side Corner Rectangle 215">
              <a:extLst>
                <a:ext uri="{FF2B5EF4-FFF2-40B4-BE49-F238E27FC236}">
                  <a16:creationId xmlns:a16="http://schemas.microsoft.com/office/drawing/2014/main" id="{837650DA-069C-5C32-BFD6-0FDEB8716C5E}"/>
                </a:ext>
              </a:extLst>
            </p:cNvPr>
            <p:cNvSpPr/>
            <p:nvPr/>
          </p:nvSpPr>
          <p:spPr>
            <a:xfrm>
              <a:off x="1492807" y="1370483"/>
              <a:ext cx="665095" cy="310423"/>
            </a:xfrm>
            <a:prstGeom prst="snip2SameRect">
              <a:avLst/>
            </a:prstGeom>
            <a:solidFill>
              <a:schemeClr val="bg1">
                <a:lumMod val="8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15" name="Snip Same Side Corner Rectangle 215">
              <a:extLst>
                <a:ext uri="{FF2B5EF4-FFF2-40B4-BE49-F238E27FC236}">
                  <a16:creationId xmlns:a16="http://schemas.microsoft.com/office/drawing/2014/main" id="{248CEB21-FBE4-7C56-6EDC-578D8746897F}"/>
                </a:ext>
              </a:extLst>
            </p:cNvPr>
            <p:cNvSpPr/>
            <p:nvPr/>
          </p:nvSpPr>
          <p:spPr>
            <a:xfrm>
              <a:off x="694631" y="1379700"/>
              <a:ext cx="665095" cy="310423"/>
            </a:xfrm>
            <a:prstGeom prst="snip2Same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pic>
          <p:nvPicPr>
            <p:cNvPr id="216" name="Picture 215" descr="A white outline of a house&#10;&#10;Description automatically generated">
              <a:extLst>
                <a:ext uri="{FF2B5EF4-FFF2-40B4-BE49-F238E27FC236}">
                  <a16:creationId xmlns:a16="http://schemas.microsoft.com/office/drawing/2014/main" id="{CCEF7779-79DC-F5B8-777C-9B1C924F862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0807" y="1438149"/>
              <a:ext cx="225298" cy="225298"/>
            </a:xfrm>
            <a:prstGeom prst="rect">
              <a:avLst/>
            </a:prstGeom>
          </p:spPr>
        </p:pic>
        <p:pic>
          <p:nvPicPr>
            <p:cNvPr id="217" name="Picture 216" descr="A black and white icon with a bell&#10;&#10;Description automatically generated">
              <a:extLst>
                <a:ext uri="{FF2B5EF4-FFF2-40B4-BE49-F238E27FC236}">
                  <a16:creationId xmlns:a16="http://schemas.microsoft.com/office/drawing/2014/main" id="{856E624A-BEFE-4C7D-671C-DA2D02D6DDF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23340" y="1427645"/>
              <a:ext cx="234331" cy="234331"/>
            </a:xfrm>
            <a:prstGeom prst="rect">
              <a:avLst/>
            </a:prstGeom>
          </p:spPr>
        </p:pic>
        <p:pic>
          <p:nvPicPr>
            <p:cNvPr id="218" name="Picture 217" descr="A grey house with a black background&#10;&#10;Description automatically generated">
              <a:extLst>
                <a:ext uri="{FF2B5EF4-FFF2-40B4-BE49-F238E27FC236}">
                  <a16:creationId xmlns:a16="http://schemas.microsoft.com/office/drawing/2014/main" id="{3E0C3E7C-372C-D33B-653D-4855D22CA0A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5213" y="1421843"/>
              <a:ext cx="226705" cy="226705"/>
            </a:xfrm>
            <a:prstGeom prst="rect">
              <a:avLst/>
            </a:prstGeom>
          </p:spPr>
        </p:pic>
        <p:pic>
          <p:nvPicPr>
            <p:cNvPr id="219" name="Picture 218" descr="A red and white triangle with a exclamation mark&#10;&#10;Description automatically generated">
              <a:extLst>
                <a:ext uri="{FF2B5EF4-FFF2-40B4-BE49-F238E27FC236}">
                  <a16:creationId xmlns:a16="http://schemas.microsoft.com/office/drawing/2014/main" id="{F5C05CA0-2835-3018-221B-B9E13C12B28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1683189" y="1358368"/>
              <a:ext cx="323523" cy="323523"/>
            </a:xfrm>
            <a:prstGeom prst="rect">
              <a:avLst/>
            </a:prstGeom>
          </p:spPr>
        </p:pic>
        <p:pic>
          <p:nvPicPr>
            <p:cNvPr id="220" name="Picture 219" descr="A red phone with a light and a siren&#10;&#10;Description automatically generated">
              <a:extLst>
                <a:ext uri="{FF2B5EF4-FFF2-40B4-BE49-F238E27FC236}">
                  <a16:creationId xmlns:a16="http://schemas.microsoft.com/office/drawing/2014/main" id="{45F1B167-208E-CC55-F090-7C8C202CB70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67661" y="1367078"/>
              <a:ext cx="323523" cy="323523"/>
            </a:xfrm>
            <a:prstGeom prst="rect">
              <a:avLst/>
            </a:prstGeom>
          </p:spPr>
        </p:pic>
      </p:grpSp>
      <p:pic>
        <p:nvPicPr>
          <p:cNvPr id="221" name="Picture 220" descr="A yellow bell with a red circle and a red circle with a white exclamation mark&#10;&#10;Description automatically generated">
            <a:extLst>
              <a:ext uri="{FF2B5EF4-FFF2-40B4-BE49-F238E27FC236}">
                <a16:creationId xmlns:a16="http://schemas.microsoft.com/office/drawing/2014/main" id="{F02F2E1D-84E0-76FE-1C73-15BA7E844DE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82640" y="1413941"/>
            <a:ext cx="360082" cy="360082"/>
          </a:xfrm>
          <a:prstGeom prst="rect">
            <a:avLst/>
          </a:prstGeom>
        </p:spPr>
      </p:pic>
      <p:pic>
        <p:nvPicPr>
          <p:cNvPr id="222" name="Picture 221">
            <a:extLst>
              <a:ext uri="{FF2B5EF4-FFF2-40B4-BE49-F238E27FC236}">
                <a16:creationId xmlns:a16="http://schemas.microsoft.com/office/drawing/2014/main" id="{A1653C1B-3FAB-9D40-6AB5-EC35E5935290}"/>
              </a:ext>
            </a:extLst>
          </p:cNvPr>
          <p:cNvPicPr>
            <a:picLocks noChangeAspect="1"/>
          </p:cNvPicPr>
          <p:nvPr/>
        </p:nvPicPr>
        <p:blipFill>
          <a:blip r:embed="rId15"/>
          <a:stretch>
            <a:fillRect/>
          </a:stretch>
        </p:blipFill>
        <p:spPr>
          <a:xfrm>
            <a:off x="4435671" y="1351887"/>
            <a:ext cx="369208" cy="451457"/>
          </a:xfrm>
          <a:prstGeom prst="rect">
            <a:avLst/>
          </a:prstGeom>
        </p:spPr>
      </p:pic>
      <p:pic>
        <p:nvPicPr>
          <p:cNvPr id="223" name="Picture 222" descr="A yellow bell with a red circle and a red circle with a white exclamation mark&#10;&#10;Description automatically generated">
            <a:extLst>
              <a:ext uri="{FF2B5EF4-FFF2-40B4-BE49-F238E27FC236}">
                <a16:creationId xmlns:a16="http://schemas.microsoft.com/office/drawing/2014/main" id="{1059A9D2-0B3C-4A02-D209-310289AF4EF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38884" y="1207928"/>
            <a:ext cx="360082" cy="360082"/>
          </a:xfrm>
          <a:prstGeom prst="rect">
            <a:avLst/>
          </a:prstGeom>
        </p:spPr>
      </p:pic>
      <p:pic>
        <p:nvPicPr>
          <p:cNvPr id="224" name="Picture 223">
            <a:extLst>
              <a:ext uri="{FF2B5EF4-FFF2-40B4-BE49-F238E27FC236}">
                <a16:creationId xmlns:a16="http://schemas.microsoft.com/office/drawing/2014/main" id="{E3A91A38-42EA-B7AC-0DEA-7900191F7958}"/>
              </a:ext>
            </a:extLst>
          </p:cNvPr>
          <p:cNvPicPr>
            <a:picLocks noChangeAspect="1"/>
          </p:cNvPicPr>
          <p:nvPr/>
        </p:nvPicPr>
        <p:blipFill>
          <a:blip r:embed="rId15"/>
          <a:stretch>
            <a:fillRect/>
          </a:stretch>
        </p:blipFill>
        <p:spPr>
          <a:xfrm>
            <a:off x="8191915" y="1145874"/>
            <a:ext cx="369208" cy="451457"/>
          </a:xfrm>
          <a:prstGeom prst="rect">
            <a:avLst/>
          </a:prstGeom>
        </p:spPr>
      </p:pic>
      <p:sp>
        <p:nvSpPr>
          <p:cNvPr id="225" name="Rectangle 224">
            <a:extLst>
              <a:ext uri="{FF2B5EF4-FFF2-40B4-BE49-F238E27FC236}">
                <a16:creationId xmlns:a16="http://schemas.microsoft.com/office/drawing/2014/main" id="{1D10847B-B663-5CBF-20D6-DD813BC31E2D}"/>
              </a:ext>
            </a:extLst>
          </p:cNvPr>
          <p:cNvSpPr/>
          <p:nvPr/>
        </p:nvSpPr>
        <p:spPr>
          <a:xfrm>
            <a:off x="8087889" y="2106703"/>
            <a:ext cx="2930279" cy="260311"/>
          </a:xfrm>
          <a:prstGeom prst="rect">
            <a:avLst/>
          </a:prstGeom>
          <a:solidFill>
            <a:schemeClr val="bg1"/>
          </a:solidFill>
          <a:ln>
            <a:solidFill>
              <a:schemeClr val="bg1">
                <a:lumMod val="95000"/>
              </a:schemeClr>
            </a:solidFill>
          </a:ln>
        </p:spPr>
        <p:txBody>
          <a:bodyPr wrap="square">
            <a:spAutoFit/>
          </a:bodyPr>
          <a:lstStyle/>
          <a:p>
            <a:r>
              <a:rPr lang="en-US" sz="1050" b="1" dirty="0">
                <a:solidFill>
                  <a:schemeClr val="bg1">
                    <a:lumMod val="50000"/>
                  </a:schemeClr>
                </a:solidFill>
                <a:latin typeface="Poppins Light" panose="00000400000000000000" pitchFamily="2" charset="0"/>
                <a:cs typeface="Poppins Light" panose="00000400000000000000" pitchFamily="2" charset="0"/>
              </a:rPr>
              <a:t>BCD5656</a:t>
            </a:r>
          </a:p>
        </p:txBody>
      </p:sp>
      <p:pic>
        <p:nvPicPr>
          <p:cNvPr id="226" name="Picture 225" descr="A magnifying glass with a car in it&#10;&#10;Description automatically generated">
            <a:extLst>
              <a:ext uri="{FF2B5EF4-FFF2-40B4-BE49-F238E27FC236}">
                <a16:creationId xmlns:a16="http://schemas.microsoft.com/office/drawing/2014/main" id="{0B85B25D-F4A7-E28E-4E48-DB9101D5B0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38884" y="2124374"/>
            <a:ext cx="253916" cy="253916"/>
          </a:xfrm>
          <a:prstGeom prst="rect">
            <a:avLst/>
          </a:prstGeom>
        </p:spPr>
      </p:pic>
      <p:pic>
        <p:nvPicPr>
          <p:cNvPr id="228" name="Picture 227" descr="A red line in a square&#10;&#10;Description automatically generated">
            <a:extLst>
              <a:ext uri="{FF2B5EF4-FFF2-40B4-BE49-F238E27FC236}">
                <a16:creationId xmlns:a16="http://schemas.microsoft.com/office/drawing/2014/main" id="{E6D1DDF5-6545-2F7F-2AFF-921FF27D972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371746" y="3396581"/>
            <a:ext cx="935118" cy="686068"/>
          </a:xfrm>
          <a:prstGeom prst="rect">
            <a:avLst/>
          </a:prstGeom>
        </p:spPr>
      </p:pic>
      <p:pic>
        <p:nvPicPr>
          <p:cNvPr id="230" name="Picture 229" descr="A red check mark on a black background&#10;&#10;Description automatically generated">
            <a:extLst>
              <a:ext uri="{FF2B5EF4-FFF2-40B4-BE49-F238E27FC236}">
                <a16:creationId xmlns:a16="http://schemas.microsoft.com/office/drawing/2014/main" id="{26A7D174-FB37-04F4-CCBA-B85D930F8AA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79318" y="3244315"/>
            <a:ext cx="140206" cy="140206"/>
          </a:xfrm>
          <a:prstGeom prst="rect">
            <a:avLst/>
          </a:prstGeom>
        </p:spPr>
      </p:pic>
      <p:pic>
        <p:nvPicPr>
          <p:cNvPr id="132" name="Picture 131" descr="A red car with a black background&#10;&#10;Description automatically generated">
            <a:extLst>
              <a:ext uri="{FF2B5EF4-FFF2-40B4-BE49-F238E27FC236}">
                <a16:creationId xmlns:a16="http://schemas.microsoft.com/office/drawing/2014/main" id="{59748A6B-1409-7423-68F9-8C9904DE2E77}"/>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41124" y="3743551"/>
            <a:ext cx="369332" cy="369332"/>
          </a:xfrm>
          <a:prstGeom prst="rect">
            <a:avLst/>
          </a:prstGeom>
        </p:spPr>
      </p:pic>
      <p:sp>
        <p:nvSpPr>
          <p:cNvPr id="14" name="TextBox 13">
            <a:extLst>
              <a:ext uri="{FF2B5EF4-FFF2-40B4-BE49-F238E27FC236}">
                <a16:creationId xmlns:a16="http://schemas.microsoft.com/office/drawing/2014/main" id="{96EFE8FF-7A9A-BBAB-F069-3D14B7FC846D}"/>
              </a:ext>
            </a:extLst>
          </p:cNvPr>
          <p:cNvSpPr txBox="1"/>
          <p:nvPr/>
        </p:nvSpPr>
        <p:spPr>
          <a:xfrm>
            <a:off x="4740409" y="5413722"/>
            <a:ext cx="750006" cy="246221"/>
          </a:xfrm>
          <a:prstGeom prst="rect">
            <a:avLst/>
          </a:prstGeom>
          <a:noFill/>
        </p:spPr>
        <p:txBody>
          <a:bodyPr wrap="square">
            <a:spAutoFit/>
          </a:bodyPr>
          <a:lstStyle/>
          <a:p>
            <a:pPr>
              <a:buClr>
                <a:srgbClr val="FF0000"/>
              </a:buClr>
            </a:pPr>
            <a:r>
              <a:rPr lang="en-US" sz="1000" b="1" dirty="0">
                <a:latin typeface="Gelion Regular" panose="00000500000000000000" pitchFamily="2" charset="0"/>
                <a:ea typeface="Gelion Regular" panose="00000500000000000000" pitchFamily="2" charset="0"/>
                <a:cs typeface="Gelion Regular" panose="00000500000000000000" pitchFamily="2" charset="0"/>
              </a:rPr>
              <a:t>Flat Tire</a:t>
            </a:r>
          </a:p>
        </p:txBody>
      </p:sp>
      <p:pic>
        <p:nvPicPr>
          <p:cNvPr id="16" name="Picture 15" descr="A red and black logo&#10;&#10;Description automatically generated">
            <a:extLst>
              <a:ext uri="{FF2B5EF4-FFF2-40B4-BE49-F238E27FC236}">
                <a16:creationId xmlns:a16="http://schemas.microsoft.com/office/drawing/2014/main" id="{99475EE5-2D40-1D98-3452-89B7850F2FE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398398" y="5376718"/>
            <a:ext cx="297727" cy="297727"/>
          </a:xfrm>
          <a:prstGeom prst="rect">
            <a:avLst/>
          </a:prstGeom>
        </p:spPr>
      </p:pic>
      <p:pic>
        <p:nvPicPr>
          <p:cNvPr id="18" name="Picture 17" descr="A red and black arrow pointing down&#10;&#10;Description automatically generated">
            <a:extLst>
              <a:ext uri="{FF2B5EF4-FFF2-40B4-BE49-F238E27FC236}">
                <a16:creationId xmlns:a16="http://schemas.microsoft.com/office/drawing/2014/main" id="{F856B15D-91E1-9764-3003-D40CA5A831D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338763" y="3150201"/>
            <a:ext cx="310267" cy="310267"/>
          </a:xfrm>
          <a:prstGeom prst="rect">
            <a:avLst/>
          </a:prstGeom>
        </p:spPr>
      </p:pic>
      <p:pic>
        <p:nvPicPr>
          <p:cNvPr id="30" name="Picture 29" descr="A red car with a black background&#10;&#10;Description automatically generated">
            <a:extLst>
              <a:ext uri="{FF2B5EF4-FFF2-40B4-BE49-F238E27FC236}">
                <a16:creationId xmlns:a16="http://schemas.microsoft.com/office/drawing/2014/main" id="{D52E68CE-B22D-203E-F6DD-CB88CB16959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rot="16200000">
            <a:off x="4344202" y="3451318"/>
            <a:ext cx="305870" cy="305870"/>
          </a:xfrm>
          <a:prstGeom prst="rect">
            <a:avLst/>
          </a:prstGeom>
        </p:spPr>
      </p:pic>
      <p:pic>
        <p:nvPicPr>
          <p:cNvPr id="33" name="Picture 32" descr="A red logo with two circles on it&#10;&#10;Description automatically generated">
            <a:extLst>
              <a:ext uri="{FF2B5EF4-FFF2-40B4-BE49-F238E27FC236}">
                <a16:creationId xmlns:a16="http://schemas.microsoft.com/office/drawing/2014/main" id="{48164D3D-1441-E3F5-79D4-580124C7A13F}"/>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375288" y="4734431"/>
            <a:ext cx="261917" cy="261917"/>
          </a:xfrm>
          <a:prstGeom prst="rect">
            <a:avLst/>
          </a:prstGeom>
        </p:spPr>
      </p:pic>
      <p:pic>
        <p:nvPicPr>
          <p:cNvPr id="35" name="Picture 34" descr="A red car with black lines&#10;&#10;Description automatically generated">
            <a:extLst>
              <a:ext uri="{FF2B5EF4-FFF2-40B4-BE49-F238E27FC236}">
                <a16:creationId xmlns:a16="http://schemas.microsoft.com/office/drawing/2014/main" id="{C920DFCC-15D4-5FB6-4E00-C232A2D8DE4F}"/>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414669" y="4123472"/>
            <a:ext cx="218127" cy="218127"/>
          </a:xfrm>
          <a:prstGeom prst="rect">
            <a:avLst/>
          </a:prstGeom>
        </p:spPr>
      </p:pic>
      <p:pic>
        <p:nvPicPr>
          <p:cNvPr id="38" name="Picture 37" descr="A red car with a wheel&#10;&#10;Description automatically generated">
            <a:extLst>
              <a:ext uri="{FF2B5EF4-FFF2-40B4-BE49-F238E27FC236}">
                <a16:creationId xmlns:a16="http://schemas.microsoft.com/office/drawing/2014/main" id="{21BFC0F3-8811-186F-93A4-A1127FFE464E}"/>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397475" y="4445444"/>
            <a:ext cx="243688" cy="243688"/>
          </a:xfrm>
          <a:prstGeom prst="rect">
            <a:avLst/>
          </a:prstGeom>
        </p:spPr>
      </p:pic>
      <p:pic>
        <p:nvPicPr>
          <p:cNvPr id="41" name="Picture 40" descr="A red object with black background&#10;&#10;Description automatically generated">
            <a:extLst>
              <a:ext uri="{FF2B5EF4-FFF2-40B4-BE49-F238E27FC236}">
                <a16:creationId xmlns:a16="http://schemas.microsoft.com/office/drawing/2014/main" id="{76B37A6A-B9E3-DE53-02CD-C18AC95853BF}"/>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394309" y="5073990"/>
            <a:ext cx="250019" cy="250019"/>
          </a:xfrm>
          <a:prstGeom prst="rect">
            <a:avLst/>
          </a:prstGeom>
        </p:spPr>
      </p:pic>
      <p:pic>
        <p:nvPicPr>
          <p:cNvPr id="45" name="Picture 44" descr="A red sign with a black line on it&#10;&#10;Description automatically generated">
            <a:extLst>
              <a:ext uri="{FF2B5EF4-FFF2-40B4-BE49-F238E27FC236}">
                <a16:creationId xmlns:a16="http://schemas.microsoft.com/office/drawing/2014/main" id="{DF58879E-0FC4-2E54-6C52-08CF91DD3BFC}"/>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351587" y="2935674"/>
            <a:ext cx="216419" cy="216419"/>
          </a:xfrm>
          <a:prstGeom prst="rect">
            <a:avLst/>
          </a:prstGeom>
        </p:spPr>
      </p:pic>
      <p:pic>
        <p:nvPicPr>
          <p:cNvPr id="47" name="Picture 46" descr="A qr code with red and black squares&#10;&#10;Description automatically generated">
            <a:extLst>
              <a:ext uri="{FF2B5EF4-FFF2-40B4-BE49-F238E27FC236}">
                <a16:creationId xmlns:a16="http://schemas.microsoft.com/office/drawing/2014/main" id="{846D76C6-8D7F-9AE1-83E3-18D7266688A2}"/>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242065" y="3787484"/>
            <a:ext cx="1088938" cy="10540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8" name="Picture 8" descr="swipedon.intercom-attachments-1.comio210593172299f659f8d5830a3337b268eQR-scan3-2">
            <a:extLst>
              <a:ext uri="{FF2B5EF4-FFF2-40B4-BE49-F238E27FC236}">
                <a16:creationId xmlns:a16="http://schemas.microsoft.com/office/drawing/2014/main" id="{1FBB5F5F-5E3A-CCFB-C0B8-231DC961E199}"/>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0365233" y="2876218"/>
            <a:ext cx="1685726" cy="778806"/>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FBA78676-5DB6-BE52-F413-5199FA95A4B6}"/>
              </a:ext>
            </a:extLst>
          </p:cNvPr>
          <p:cNvSpPr txBox="1"/>
          <p:nvPr/>
        </p:nvSpPr>
        <p:spPr>
          <a:xfrm>
            <a:off x="7894030" y="6427113"/>
            <a:ext cx="3802715" cy="430887"/>
          </a:xfrm>
          <a:prstGeom prst="rect">
            <a:avLst/>
          </a:prstGeom>
          <a:noFill/>
        </p:spPr>
        <p:txBody>
          <a:bodyPr wrap="square">
            <a:spAutoFit/>
          </a:bodyPr>
          <a:lstStyle/>
          <a:p>
            <a:r>
              <a:rPr lang="en-US" sz="1050" b="1" dirty="0">
                <a:solidFill>
                  <a:srgbClr val="374151"/>
                </a:solidFill>
                <a:highlight>
                  <a:srgbClr val="FFFF00"/>
                </a:highlight>
                <a:latin typeface="Gelion Light" panose="00000500000000000000" pitchFamily="2" charset="0"/>
                <a:ea typeface="Gelion Light" panose="00000500000000000000" pitchFamily="2" charset="0"/>
                <a:cs typeface="Gelion Light" panose="00000500000000000000" pitchFamily="2" charset="0"/>
              </a:rPr>
              <a:t>We to need make something like this to show person scanning our QR code on his mobile. </a:t>
            </a:r>
          </a:p>
        </p:txBody>
      </p:sp>
    </p:spTree>
    <p:extLst>
      <p:ext uri="{BB962C8B-B14F-4D97-AF65-F5344CB8AC3E}">
        <p14:creationId xmlns:p14="http://schemas.microsoft.com/office/powerpoint/2010/main" val="3264687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D8A14A-C127-148A-9C23-0185B2268B91}"/>
              </a:ext>
            </a:extLst>
          </p:cNvPr>
          <p:cNvSpPr/>
          <p:nvPr/>
        </p:nvSpPr>
        <p:spPr>
          <a:xfrm>
            <a:off x="-23335" y="-14072"/>
            <a:ext cx="12215335" cy="712636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group of people in a parking lot&#10;&#10;Description automatically generated">
            <a:extLst>
              <a:ext uri="{FF2B5EF4-FFF2-40B4-BE49-F238E27FC236}">
                <a16:creationId xmlns:a16="http://schemas.microsoft.com/office/drawing/2014/main" id="{863EFFF0-B640-D16F-3308-7376A4E4A4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8108" y="1550051"/>
            <a:ext cx="5355717" cy="5355717"/>
          </a:xfrm>
          <a:prstGeom prst="rect">
            <a:avLst/>
          </a:prstGeom>
          <a:effectLst>
            <a:outerShdw blurRad="50800" dist="38100" dir="8100000" algn="tr" rotWithShape="0">
              <a:prstClr val="black">
                <a:alpha val="40000"/>
              </a:prstClr>
            </a:outerShdw>
          </a:effectLst>
        </p:spPr>
      </p:pic>
      <p:grpSp>
        <p:nvGrpSpPr>
          <p:cNvPr id="11" name="Group 10">
            <a:extLst>
              <a:ext uri="{FF2B5EF4-FFF2-40B4-BE49-F238E27FC236}">
                <a16:creationId xmlns:a16="http://schemas.microsoft.com/office/drawing/2014/main" id="{7540310D-53C6-32B4-EBD1-B2D216F95369}"/>
              </a:ext>
            </a:extLst>
          </p:cNvPr>
          <p:cNvGrpSpPr>
            <a:grpSpLocks/>
          </p:cNvGrpSpPr>
          <p:nvPr/>
        </p:nvGrpSpPr>
        <p:grpSpPr bwMode="auto">
          <a:xfrm rot="16200000" flipV="1">
            <a:off x="-5003" y="4153068"/>
            <a:ext cx="2959226" cy="2959226"/>
            <a:chOff x="0" y="12289"/>
            <a:chExt cx="3550" cy="3551"/>
          </a:xfrm>
        </p:grpSpPr>
        <p:sp>
          <p:nvSpPr>
            <p:cNvPr id="12" name="Freeform 25">
              <a:extLst>
                <a:ext uri="{FF2B5EF4-FFF2-40B4-BE49-F238E27FC236}">
                  <a16:creationId xmlns:a16="http://schemas.microsoft.com/office/drawing/2014/main" id="{A2F76ED7-E37C-E15B-130A-5B0ACD09199E}"/>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6">
              <a:extLst>
                <a:ext uri="{FF2B5EF4-FFF2-40B4-BE49-F238E27FC236}">
                  <a16:creationId xmlns:a16="http://schemas.microsoft.com/office/drawing/2014/main" id="{7634968F-55C5-9571-8059-5DA5A032FBF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1">
                <a:lumMod val="65000"/>
                <a:lumOff val="35000"/>
              </a:schemeClr>
            </a:solidFill>
            <a:ln w="9525">
              <a:noFill/>
              <a:round/>
              <a:headEnd/>
              <a:tailEnd/>
            </a:ln>
          </p:spPr>
          <p:txBody>
            <a:bodyPr rot="0" vert="horz" wrap="square" lIns="91440" tIns="45720" rIns="91440" bIns="45720" anchor="t" anchorCtr="0" upright="1">
              <a:noAutofit/>
            </a:bodyPr>
            <a:lstStyle/>
            <a:p>
              <a:endParaRPr lang="en-US" dirty="0"/>
            </a:p>
          </p:txBody>
        </p:sp>
        <p:sp>
          <p:nvSpPr>
            <p:cNvPr id="15" name="Freeform 35">
              <a:extLst>
                <a:ext uri="{FF2B5EF4-FFF2-40B4-BE49-F238E27FC236}">
                  <a16:creationId xmlns:a16="http://schemas.microsoft.com/office/drawing/2014/main" id="{B0DBACA6-B9A0-44FF-F5E0-649258EEEC9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9" name="TextBox 8">
            <a:extLst>
              <a:ext uri="{FF2B5EF4-FFF2-40B4-BE49-F238E27FC236}">
                <a16:creationId xmlns:a16="http://schemas.microsoft.com/office/drawing/2014/main" id="{68165015-3728-D60A-4CCA-A93D7923E97F}"/>
              </a:ext>
            </a:extLst>
          </p:cNvPr>
          <p:cNvSpPr txBox="1"/>
          <p:nvPr/>
        </p:nvSpPr>
        <p:spPr>
          <a:xfrm>
            <a:off x="6972765" y="1681967"/>
            <a:ext cx="4067033" cy="1200329"/>
          </a:xfrm>
          <a:prstGeom prst="rect">
            <a:avLst/>
          </a:prstGeom>
          <a:solidFill>
            <a:srgbClr val="FFC000"/>
          </a:solidFill>
        </p:spPr>
        <p:txBody>
          <a:bodyPr wrap="square">
            <a:spAutoFit/>
          </a:bodyPr>
          <a:lstStyle>
            <a:defPPr>
              <a:defRPr lang="en-US"/>
            </a:defPPr>
            <a:lvl1pPr algn="ctr">
              <a:defRPr sz="3600">
                <a:solidFill>
                  <a:srgbClr val="0F1419"/>
                </a:solidFill>
                <a:latin typeface="Gelion Black" panose="00000A00000000000000" pitchFamily="2" charset="0"/>
                <a:ea typeface="Gelion Black" panose="00000A00000000000000" pitchFamily="2" charset="0"/>
                <a:cs typeface="Gelion Black" panose="00000A00000000000000" pitchFamily="2" charset="0"/>
              </a:defRPr>
            </a:lvl1pPr>
          </a:lstStyle>
          <a:p>
            <a:r>
              <a:rPr lang="en-US" dirty="0"/>
              <a:t>Worried about Nuisance parking?</a:t>
            </a:r>
          </a:p>
        </p:txBody>
      </p:sp>
      <p:sp>
        <p:nvSpPr>
          <p:cNvPr id="19" name="Freeform 29">
            <a:extLst>
              <a:ext uri="{FF2B5EF4-FFF2-40B4-BE49-F238E27FC236}">
                <a16:creationId xmlns:a16="http://schemas.microsoft.com/office/drawing/2014/main" id="{05D3E262-E5A3-BD13-32C8-F0D1AE274713}"/>
              </a:ext>
            </a:extLst>
          </p:cNvPr>
          <p:cNvSpPr>
            <a:spLocks/>
          </p:cNvSpPr>
          <p:nvPr/>
        </p:nvSpPr>
        <p:spPr bwMode="auto">
          <a:xfrm rot="18793995">
            <a:off x="11317472" y="6536611"/>
            <a:ext cx="1284421" cy="642777"/>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rgbClr val="FFC000"/>
          </a:solidFill>
          <a:ln>
            <a:solidFill>
              <a:srgbClr val="FFC000"/>
            </a:solidFill>
          </a:ln>
        </p:spPr>
        <p:txBody>
          <a:bodyPr rot="0" vert="horz" wrap="square" lIns="91440" tIns="45720" rIns="91440" bIns="45720" anchor="t" anchorCtr="0" upright="1">
            <a:noAutofit/>
          </a:bodyPr>
          <a:lstStyle/>
          <a:p>
            <a:endParaRPr lang="en-US" dirty="0"/>
          </a:p>
        </p:txBody>
      </p:sp>
      <p:pic>
        <p:nvPicPr>
          <p:cNvPr id="3" name="Picture 2">
            <a:extLst>
              <a:ext uri="{FF2B5EF4-FFF2-40B4-BE49-F238E27FC236}">
                <a16:creationId xmlns:a16="http://schemas.microsoft.com/office/drawing/2014/main" id="{D450A71B-5E49-A7A2-327D-F3CBC55D28F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8730" y="3093802"/>
            <a:ext cx="1248523" cy="1248523"/>
          </a:xfrm>
          <a:prstGeom prst="rect">
            <a:avLst/>
          </a:prstGeom>
        </p:spPr>
      </p:pic>
      <p:sp>
        <p:nvSpPr>
          <p:cNvPr id="29" name="TextBox 28">
            <a:extLst>
              <a:ext uri="{FF2B5EF4-FFF2-40B4-BE49-F238E27FC236}">
                <a16:creationId xmlns:a16="http://schemas.microsoft.com/office/drawing/2014/main" id="{C1EDA6BA-1BCE-9011-08FF-7568138D1DD9}"/>
              </a:ext>
            </a:extLst>
          </p:cNvPr>
          <p:cNvSpPr txBox="1"/>
          <p:nvPr/>
        </p:nvSpPr>
        <p:spPr>
          <a:xfrm>
            <a:off x="3548985" y="231807"/>
            <a:ext cx="7675058" cy="400110"/>
          </a:xfrm>
          <a:prstGeom prst="rect">
            <a:avLst/>
          </a:prstGeom>
          <a:noFill/>
        </p:spPr>
        <p:txBody>
          <a:bodyPr wrap="square">
            <a:spAutoFit/>
          </a:bodyPr>
          <a:lstStyle/>
          <a:p>
            <a:pPr algn="l"/>
            <a:r>
              <a:rPr lang="en-US" sz="2000" b="0" i="0" u="none" strike="noStrike" dirty="0">
                <a:solidFill>
                  <a:srgbClr val="FF0000"/>
                </a:solidFill>
                <a:effectLst/>
                <a:latin typeface="Gelion Regular" panose="00000500000000000000" pitchFamily="2" charset="0"/>
                <a:ea typeface="Gelion Regular" panose="00000500000000000000" pitchFamily="2" charset="0"/>
                <a:cs typeface="Gelion Regular" panose="00000500000000000000" pitchFamily="2" charset="0"/>
              </a:rPr>
              <a:t>Home       </a:t>
            </a:r>
            <a:r>
              <a:rPr lang="en-US" sz="20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About Us       Shop       How It Works       Contact       FAQ’s</a:t>
            </a:r>
          </a:p>
        </p:txBody>
      </p:sp>
      <p:sp>
        <p:nvSpPr>
          <p:cNvPr id="18" name="Freeform 25">
            <a:extLst>
              <a:ext uri="{FF2B5EF4-FFF2-40B4-BE49-F238E27FC236}">
                <a16:creationId xmlns:a16="http://schemas.microsoft.com/office/drawing/2014/main" id="{3AE3CAA4-9993-C333-D2E8-FC59106813E7}"/>
              </a:ext>
            </a:extLst>
          </p:cNvPr>
          <p:cNvSpPr>
            <a:spLocks/>
          </p:cNvSpPr>
          <p:nvPr/>
        </p:nvSpPr>
        <p:spPr bwMode="auto">
          <a:xfrm rot="10800000" flipV="1">
            <a:off x="10700717" y="4330063"/>
            <a:ext cx="1491283" cy="1988373"/>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bg1">
              <a:lumMod val="50000"/>
            </a:schemeClr>
          </a:solidFill>
          <a:ln>
            <a:solidFill>
              <a:schemeClr val="bg1">
                <a:lumMod val="50000"/>
              </a:schemeClr>
            </a:solidFill>
          </a:ln>
        </p:spPr>
        <p:txBody>
          <a:bodyPr rot="0" vert="horz" wrap="square" lIns="91440" tIns="45720" rIns="91440" bIns="45720" anchor="t" anchorCtr="0" upright="1">
            <a:noAutofit/>
          </a:bodyPr>
          <a:lstStyle/>
          <a:p>
            <a:endParaRPr lang="en-US" dirty="0"/>
          </a:p>
        </p:txBody>
      </p:sp>
      <p:grpSp>
        <p:nvGrpSpPr>
          <p:cNvPr id="20" name="Group 19">
            <a:extLst>
              <a:ext uri="{FF2B5EF4-FFF2-40B4-BE49-F238E27FC236}">
                <a16:creationId xmlns:a16="http://schemas.microsoft.com/office/drawing/2014/main" id="{76FA1EA1-0D5E-FAAC-540B-BCD639586A71}"/>
              </a:ext>
            </a:extLst>
          </p:cNvPr>
          <p:cNvGrpSpPr/>
          <p:nvPr/>
        </p:nvGrpSpPr>
        <p:grpSpPr>
          <a:xfrm>
            <a:off x="197893" y="231808"/>
            <a:ext cx="1071349" cy="1055656"/>
            <a:chOff x="197893" y="231808"/>
            <a:chExt cx="1071349" cy="1055656"/>
          </a:xfrm>
        </p:grpSpPr>
        <p:sp>
          <p:nvSpPr>
            <p:cNvPr id="21" name="Rectangle 20">
              <a:extLst>
                <a:ext uri="{FF2B5EF4-FFF2-40B4-BE49-F238E27FC236}">
                  <a16:creationId xmlns:a16="http://schemas.microsoft.com/office/drawing/2014/main" id="{EC65F80F-C0D2-8A9A-37AB-8B1B121FDBAB}"/>
                </a:ext>
              </a:extLst>
            </p:cNvPr>
            <p:cNvSpPr/>
            <p:nvPr/>
          </p:nvSpPr>
          <p:spPr>
            <a:xfrm>
              <a:off x="197893" y="231808"/>
              <a:ext cx="1071349" cy="1055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3EFF46C-82FC-B3C6-A150-0B837A1608BF}"/>
                </a:ext>
              </a:extLst>
            </p:cNvPr>
            <p:cNvSpPr txBox="1"/>
            <p:nvPr/>
          </p:nvSpPr>
          <p:spPr>
            <a:xfrm>
              <a:off x="355695" y="574970"/>
              <a:ext cx="755744" cy="369332"/>
            </a:xfrm>
            <a:prstGeom prst="rect">
              <a:avLst/>
            </a:prstGeom>
            <a:noFill/>
          </p:spPr>
          <p:txBody>
            <a:bodyPr wrap="square">
              <a:spAutoFit/>
            </a:bodyPr>
            <a:lstStyle/>
            <a:p>
              <a:r>
                <a:rPr lang="en-US" sz="18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dirty="0">
                <a:solidFill>
                  <a:schemeClr val="bg1"/>
                </a:solidFill>
              </a:endParaRPr>
            </a:p>
          </p:txBody>
        </p:sp>
      </p:grpSp>
    </p:spTree>
    <p:extLst>
      <p:ext uri="{BB962C8B-B14F-4D97-AF65-F5344CB8AC3E}">
        <p14:creationId xmlns:p14="http://schemas.microsoft.com/office/powerpoint/2010/main" val="3305360547"/>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1" name="Object 30" hidden="1"/>
                      <p:cNvPicPr/>
                      <p:nvPr/>
                    </p:nvPicPr>
                    <p:blipFill>
                      <a:blip r:embed="rId4"/>
                      <a:stretch>
                        <a:fillRect/>
                      </a:stretch>
                    </p:blipFill>
                    <p:spPr>
                      <a:xfrm>
                        <a:off x="1588" y="1588"/>
                        <a:ext cx="1587" cy="1587"/>
                      </a:xfrm>
                      <a:prstGeom prst="rect">
                        <a:avLst/>
                      </a:prstGeom>
                    </p:spPr>
                  </p:pic>
                </p:oleObj>
              </mc:Fallback>
            </mc:AlternateContent>
          </a:graphicData>
        </a:graphic>
      </p:graphicFrame>
      <p:grpSp>
        <p:nvGrpSpPr>
          <p:cNvPr id="91" name="Group 90">
            <a:extLst>
              <a:ext uri="{FF2B5EF4-FFF2-40B4-BE49-F238E27FC236}">
                <a16:creationId xmlns:a16="http://schemas.microsoft.com/office/drawing/2014/main" id="{D42A764B-CAE3-4322-EB73-A5440D2FCC8E}"/>
              </a:ext>
            </a:extLst>
          </p:cNvPr>
          <p:cNvGrpSpPr/>
          <p:nvPr/>
        </p:nvGrpSpPr>
        <p:grpSpPr>
          <a:xfrm>
            <a:off x="4457188" y="367832"/>
            <a:ext cx="3433674" cy="5876863"/>
            <a:chOff x="609561" y="293110"/>
            <a:chExt cx="3433674" cy="5876863"/>
          </a:xfrm>
        </p:grpSpPr>
        <p:pic>
          <p:nvPicPr>
            <p:cNvPr id="92" name="Picture 91">
              <a:extLst>
                <a:ext uri="{FF2B5EF4-FFF2-40B4-BE49-F238E27FC236}">
                  <a16:creationId xmlns:a16="http://schemas.microsoft.com/office/drawing/2014/main" id="{08000AD4-FC65-27B7-691B-7EF8107C5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61" y="293110"/>
              <a:ext cx="3433674" cy="587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3" name="Oval 92">
              <a:extLst>
                <a:ext uri="{FF2B5EF4-FFF2-40B4-BE49-F238E27FC236}">
                  <a16:creationId xmlns:a16="http://schemas.microsoft.com/office/drawing/2014/main" id="{F57A92C2-4885-F097-0D1B-665982980BF6}"/>
                </a:ext>
              </a:extLst>
            </p:cNvPr>
            <p:cNvSpPr/>
            <p:nvPr/>
          </p:nvSpPr>
          <p:spPr>
            <a:xfrm>
              <a:off x="3132668" y="403174"/>
              <a:ext cx="588477" cy="4585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4</a:t>
              </a:r>
            </a:p>
          </p:txBody>
        </p:sp>
        <p:pic>
          <p:nvPicPr>
            <p:cNvPr id="94" name="Picture 93" descr="A screenshot of a cell phone&#10;&#10;Description automatically generated">
              <a:extLst>
                <a:ext uri="{FF2B5EF4-FFF2-40B4-BE49-F238E27FC236}">
                  <a16:creationId xmlns:a16="http://schemas.microsoft.com/office/drawing/2014/main" id="{66C86B02-1EC7-CAEA-612B-C3B563EB09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812" y="897059"/>
              <a:ext cx="3108723" cy="4747962"/>
            </a:xfrm>
            <a:prstGeom prst="rect">
              <a:avLst/>
            </a:prstGeom>
          </p:spPr>
        </p:pic>
      </p:grpSp>
      <p:grpSp>
        <p:nvGrpSpPr>
          <p:cNvPr id="7" name="Group 6">
            <a:extLst>
              <a:ext uri="{FF2B5EF4-FFF2-40B4-BE49-F238E27FC236}">
                <a16:creationId xmlns:a16="http://schemas.microsoft.com/office/drawing/2014/main" id="{A9282DC1-7258-EB7B-84CA-5CB6B190C5FB}"/>
              </a:ext>
            </a:extLst>
          </p:cNvPr>
          <p:cNvGrpSpPr/>
          <p:nvPr/>
        </p:nvGrpSpPr>
        <p:grpSpPr>
          <a:xfrm>
            <a:off x="8375042" y="407330"/>
            <a:ext cx="3433674" cy="5876863"/>
            <a:chOff x="7705764" y="263949"/>
            <a:chExt cx="3433674" cy="5876863"/>
          </a:xfrm>
        </p:grpSpPr>
        <p:pic>
          <p:nvPicPr>
            <p:cNvPr id="9" name="Picture 8">
              <a:extLst>
                <a:ext uri="{FF2B5EF4-FFF2-40B4-BE49-F238E27FC236}">
                  <a16:creationId xmlns:a16="http://schemas.microsoft.com/office/drawing/2014/main" id="{C1ED74DE-2BCE-8DF6-CFDD-7B0314D505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5764" y="263949"/>
              <a:ext cx="3433674" cy="587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a:extLst>
                <a:ext uri="{FF2B5EF4-FFF2-40B4-BE49-F238E27FC236}">
                  <a16:creationId xmlns:a16="http://schemas.microsoft.com/office/drawing/2014/main" id="{5720DE36-0097-DACA-A3AC-68CB58F49D87}"/>
                </a:ext>
              </a:extLst>
            </p:cNvPr>
            <p:cNvSpPr/>
            <p:nvPr/>
          </p:nvSpPr>
          <p:spPr>
            <a:xfrm>
              <a:off x="10228871" y="374013"/>
              <a:ext cx="588477" cy="4585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5</a:t>
              </a:r>
            </a:p>
          </p:txBody>
        </p:sp>
        <p:pic>
          <p:nvPicPr>
            <p:cNvPr id="12" name="Picture 11" descr="A screenshot of a cell phone&#10;&#10;Description automatically generated">
              <a:extLst>
                <a:ext uri="{FF2B5EF4-FFF2-40B4-BE49-F238E27FC236}">
                  <a16:creationId xmlns:a16="http://schemas.microsoft.com/office/drawing/2014/main" id="{8C56F7DE-380B-1FED-2863-2089A2C950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70073" y="884826"/>
              <a:ext cx="3118793" cy="4917030"/>
            </a:xfrm>
            <a:prstGeom prst="rect">
              <a:avLst/>
            </a:prstGeom>
          </p:spPr>
        </p:pic>
      </p:grpSp>
      <p:pic>
        <p:nvPicPr>
          <p:cNvPr id="13" name="Picture 12">
            <a:extLst>
              <a:ext uri="{FF2B5EF4-FFF2-40B4-BE49-F238E27FC236}">
                <a16:creationId xmlns:a16="http://schemas.microsoft.com/office/drawing/2014/main" id="{5D810AC7-3B28-594C-30FC-7540FAAD9B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968" y="367832"/>
            <a:ext cx="3433674" cy="587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Oval 15">
            <a:extLst>
              <a:ext uri="{FF2B5EF4-FFF2-40B4-BE49-F238E27FC236}">
                <a16:creationId xmlns:a16="http://schemas.microsoft.com/office/drawing/2014/main" id="{1A88A3CD-495D-8FD8-275E-B487C902042A}"/>
              </a:ext>
            </a:extLst>
          </p:cNvPr>
          <p:cNvSpPr/>
          <p:nvPr/>
        </p:nvSpPr>
        <p:spPr>
          <a:xfrm>
            <a:off x="3028258" y="487967"/>
            <a:ext cx="588477" cy="45850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3</a:t>
            </a:r>
          </a:p>
        </p:txBody>
      </p:sp>
      <p:pic>
        <p:nvPicPr>
          <p:cNvPr id="17" name="Picture 16" descr="A screenshot of a phone&#10;&#10;Description automatically generated">
            <a:extLst>
              <a:ext uri="{FF2B5EF4-FFF2-40B4-BE49-F238E27FC236}">
                <a16:creationId xmlns:a16="http://schemas.microsoft.com/office/drawing/2014/main" id="{0CA4DEA1-FB09-35B1-1D8C-0BB30C1117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5525" y="971778"/>
            <a:ext cx="3161910" cy="4917031"/>
          </a:xfrm>
          <a:prstGeom prst="rect">
            <a:avLst/>
          </a:prstGeom>
        </p:spPr>
      </p:pic>
    </p:spTree>
    <p:extLst>
      <p:ext uri="{BB962C8B-B14F-4D97-AF65-F5344CB8AC3E}">
        <p14:creationId xmlns:p14="http://schemas.microsoft.com/office/powerpoint/2010/main" val="1212561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1" name="Object 30" hidden="1"/>
                      <p:cNvPicPr/>
                      <p:nvPr/>
                    </p:nvPicPr>
                    <p:blipFill>
                      <a:blip r:embed="rId4"/>
                      <a:stretch>
                        <a:fillRect/>
                      </a:stretch>
                    </p:blipFill>
                    <p:spPr>
                      <a:xfrm>
                        <a:off x="1588" y="1588"/>
                        <a:ext cx="1587" cy="1587"/>
                      </a:xfrm>
                      <a:prstGeom prst="rect">
                        <a:avLst/>
                      </a:prstGeom>
                    </p:spPr>
                  </p:pic>
                </p:oleObj>
              </mc:Fallback>
            </mc:AlternateContent>
          </a:graphicData>
        </a:graphic>
      </p:graphicFrame>
      <p:grpSp>
        <p:nvGrpSpPr>
          <p:cNvPr id="3" name="Group 2">
            <a:extLst>
              <a:ext uri="{FF2B5EF4-FFF2-40B4-BE49-F238E27FC236}">
                <a16:creationId xmlns:a16="http://schemas.microsoft.com/office/drawing/2014/main" id="{177D36AD-9BF2-4ADF-5EDA-DBD8C008703E}"/>
              </a:ext>
            </a:extLst>
          </p:cNvPr>
          <p:cNvGrpSpPr/>
          <p:nvPr/>
        </p:nvGrpSpPr>
        <p:grpSpPr>
          <a:xfrm>
            <a:off x="740445" y="331956"/>
            <a:ext cx="2524486" cy="5110172"/>
            <a:chOff x="3006743" y="530480"/>
            <a:chExt cx="3419475" cy="6858000"/>
          </a:xfrm>
        </p:grpSpPr>
        <p:pic>
          <p:nvPicPr>
            <p:cNvPr id="22" name="Picture 12">
              <a:extLst>
                <a:ext uri="{FF2B5EF4-FFF2-40B4-BE49-F238E27FC236}">
                  <a16:creationId xmlns:a16="http://schemas.microsoft.com/office/drawing/2014/main" id="{1E875A48-66E0-7125-D4CD-ACC05853D8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06743" y="530480"/>
              <a:ext cx="34194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634376BA-B5BD-8391-766C-4410F46D80B5}"/>
                </a:ext>
              </a:extLst>
            </p:cNvPr>
            <p:cNvSpPr/>
            <p:nvPr/>
          </p:nvSpPr>
          <p:spPr>
            <a:xfrm>
              <a:off x="3160850" y="695211"/>
              <a:ext cx="3111260" cy="6585484"/>
            </a:xfrm>
            <a:prstGeom prst="roundRect">
              <a:avLst>
                <a:gd name="adj" fmla="val 12600"/>
              </a:avLst>
            </a:prstGeom>
            <a:solidFill>
              <a:srgbClr val="FF33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angle 3">
            <a:extLst>
              <a:ext uri="{FF2B5EF4-FFF2-40B4-BE49-F238E27FC236}">
                <a16:creationId xmlns:a16="http://schemas.microsoft.com/office/drawing/2014/main" id="{0625D5A2-0815-1B24-86CB-64B9FE5712B1}"/>
              </a:ext>
            </a:extLst>
          </p:cNvPr>
          <p:cNvSpPr/>
          <p:nvPr/>
        </p:nvSpPr>
        <p:spPr>
          <a:xfrm>
            <a:off x="866777" y="811663"/>
            <a:ext cx="2296941" cy="393364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FCE04B5-E97A-C7DA-8F20-354DAF997B10}"/>
              </a:ext>
            </a:extLst>
          </p:cNvPr>
          <p:cNvSpPr txBox="1"/>
          <p:nvPr/>
        </p:nvSpPr>
        <p:spPr>
          <a:xfrm>
            <a:off x="854216" y="1422830"/>
            <a:ext cx="2296941" cy="480709"/>
          </a:xfrm>
          <a:prstGeom prst="rect">
            <a:avLst/>
          </a:prstGeom>
          <a:noFill/>
        </p:spPr>
        <p:txBody>
          <a:bodyPr wrap="square">
            <a:spAutoFit/>
          </a:bodyPr>
          <a:lstStyle/>
          <a:p>
            <a:pPr marL="0" marR="0" algn="ctr">
              <a:lnSpc>
                <a:spcPct val="107000"/>
              </a:lnSpc>
              <a:spcBef>
                <a:spcPts val="0"/>
              </a:spcBef>
              <a:spcAft>
                <a:spcPts val="800"/>
              </a:spcAft>
            </a:pPr>
            <a:r>
              <a:rPr lang="en-US" sz="1200" b="1" kern="100" dirty="0">
                <a:effectLst/>
                <a:latin typeface="Poppins Black" panose="00000A00000000000000" pitchFamily="2" charset="0"/>
                <a:ea typeface="Calibri" panose="020F0502020204030204" pitchFamily="34" charset="0"/>
                <a:cs typeface="Arial" panose="020B0604020202020204" pitchFamily="34" charset="0"/>
              </a:rPr>
              <a:t>HOW WE PROVIDE YOU SECURE ALERTS</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81D80347-1E30-FA70-77A7-C7B2664865F2}"/>
              </a:ext>
            </a:extLst>
          </p:cNvPr>
          <p:cNvSpPr/>
          <p:nvPr/>
        </p:nvSpPr>
        <p:spPr>
          <a:xfrm>
            <a:off x="1427850" y="4894968"/>
            <a:ext cx="1010268" cy="276999"/>
          </a:xfrm>
          <a:prstGeom prst="rect">
            <a:avLst/>
          </a:prstGeom>
          <a:solidFill>
            <a:schemeClr val="bg1">
              <a:lumMod val="95000"/>
            </a:schemeClr>
          </a:solidFill>
        </p:spPr>
        <p:txBody>
          <a:bodyPr wrap="square">
            <a:spAutoFit/>
          </a:bodyPr>
          <a:lstStyle/>
          <a:p>
            <a:pPr algn="ctr"/>
            <a:r>
              <a:rPr lang="en-US" sz="1200" b="1" dirty="0">
                <a:solidFill>
                  <a:srgbClr val="FF3300"/>
                </a:solidFill>
              </a:rPr>
              <a:t>ORDER HERE</a:t>
            </a:r>
          </a:p>
        </p:txBody>
      </p:sp>
      <p:sp>
        <p:nvSpPr>
          <p:cNvPr id="25" name="TextBox 24">
            <a:extLst>
              <a:ext uri="{FF2B5EF4-FFF2-40B4-BE49-F238E27FC236}">
                <a16:creationId xmlns:a16="http://schemas.microsoft.com/office/drawing/2014/main" id="{2535BD10-240A-C0F8-4231-9EE4578D6E3D}"/>
              </a:ext>
            </a:extLst>
          </p:cNvPr>
          <p:cNvSpPr txBox="1"/>
          <p:nvPr/>
        </p:nvSpPr>
        <p:spPr>
          <a:xfrm>
            <a:off x="866777" y="1847477"/>
            <a:ext cx="2284380" cy="2902654"/>
          </a:xfrm>
          <a:prstGeom prst="rect">
            <a:avLst/>
          </a:prstGeom>
          <a:noFill/>
        </p:spPr>
        <p:txBody>
          <a:bodyPr wrap="square">
            <a:spAutoFit/>
          </a:bodyPr>
          <a:lstStyle/>
          <a:p>
            <a:pPr marL="0" marR="0" algn="just">
              <a:lnSpc>
                <a:spcPct val="107000"/>
              </a:lnSpc>
              <a:spcBef>
                <a:spcPts val="0"/>
              </a:spcBef>
              <a:spcAft>
                <a:spcPts val="800"/>
              </a:spcAft>
            </a:pPr>
            <a:r>
              <a:rPr lang="en-US" sz="900" b="1" kern="100" dirty="0">
                <a:effectLst/>
                <a:latin typeface="Poppins Light" panose="00000400000000000000" pitchFamily="2" charset="0"/>
                <a:ea typeface="Calibri" panose="020F0502020204030204" pitchFamily="34" charset="0"/>
                <a:cs typeface="Arial" panose="020B0604020202020204" pitchFamily="34" charset="0"/>
              </a:rPr>
              <a:t>RespoQRCode</a:t>
            </a:r>
            <a:r>
              <a:rPr lang="en-US" sz="900" kern="100" dirty="0">
                <a:effectLst/>
                <a:latin typeface="Poppins Light" panose="00000400000000000000" pitchFamily="2" charset="0"/>
                <a:ea typeface="Calibri" panose="020F0502020204030204" pitchFamily="34" charset="0"/>
                <a:cs typeface="Arial" panose="020B0604020202020204" pitchFamily="34" charset="0"/>
              </a:rPr>
              <a:t> is a service that allows you to create tags, each with a unique ID acting as a dedicated </a:t>
            </a:r>
            <a:r>
              <a:rPr lang="en-US" sz="900" kern="100" dirty="0">
                <a:latin typeface="Poppins Light" panose="00000400000000000000" pitchFamily="2" charset="0"/>
                <a:ea typeface="Calibri" panose="020F0502020204030204" pitchFamily="34" charset="0"/>
                <a:cs typeface="Arial" panose="020B0604020202020204" pitchFamily="34" charset="0"/>
              </a:rPr>
              <a:t>mobile</a:t>
            </a:r>
            <a:r>
              <a:rPr lang="en-US" sz="900" kern="100" dirty="0">
                <a:effectLst/>
                <a:latin typeface="Poppins Light" panose="00000400000000000000" pitchFamily="2" charset="0"/>
                <a:ea typeface="Calibri" panose="020F0502020204030204" pitchFamily="34" charset="0"/>
                <a:cs typeface="Arial" panose="020B0604020202020204" pitchFamily="34" charset="0"/>
              </a:rPr>
              <a:t> number for the item it's attached to. These tags relay emergency messages to your actual registered mobile number without revealing it. When creating a new tag, you can opt to receive messages only from verified numbers. </a:t>
            </a:r>
            <a:r>
              <a:rPr lang="en-US" sz="900" b="1" kern="100" dirty="0">
                <a:effectLst/>
                <a:latin typeface="Poppins Light" panose="00000400000000000000" pitchFamily="2" charset="0"/>
                <a:ea typeface="Calibri" panose="020F0502020204030204" pitchFamily="34" charset="0"/>
                <a:cs typeface="Arial" panose="020B0604020202020204" pitchFamily="34" charset="0"/>
              </a:rPr>
              <a:t>RespoQRCode</a:t>
            </a:r>
            <a:r>
              <a:rPr lang="en-US" sz="900" kern="100" dirty="0">
                <a:effectLst/>
                <a:latin typeface="Poppins Light" panose="00000400000000000000" pitchFamily="2" charset="0"/>
                <a:ea typeface="Calibri" panose="020F0502020204030204" pitchFamily="34" charset="0"/>
                <a:cs typeface="Arial" panose="020B0604020202020204" pitchFamily="34" charset="0"/>
              </a:rPr>
              <a:t> verifies these numbers using a randomly generated code before relaying any messages. To prevent automated spam and block senders of false or improper messages, </a:t>
            </a:r>
            <a:r>
              <a:rPr lang="en-US" sz="900" b="1" kern="100" dirty="0">
                <a:effectLst/>
                <a:latin typeface="Poppins Light" panose="00000400000000000000" pitchFamily="2" charset="0"/>
                <a:ea typeface="Calibri" panose="020F0502020204030204" pitchFamily="34" charset="0"/>
                <a:cs typeface="Arial" panose="020B0604020202020204" pitchFamily="34" charset="0"/>
              </a:rPr>
              <a:t>RespoQRCode</a:t>
            </a:r>
            <a:r>
              <a:rPr lang="en-US" sz="900" kern="100" dirty="0">
                <a:effectLst/>
                <a:latin typeface="Poppins Light" panose="00000400000000000000" pitchFamily="2" charset="0"/>
                <a:ea typeface="Calibri" panose="020F0502020204030204" pitchFamily="34" charset="0"/>
                <a:cs typeface="Arial" panose="020B0604020202020204" pitchFamily="34" charset="0"/>
              </a:rPr>
              <a:t> employs a combination of IP logging, cookies, timestamps, human verification, and blacklists.</a:t>
            </a:r>
            <a:endParaRPr lang="en-US" sz="9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87DC4D1A-802A-767A-4B94-D0D76C98DD8D}"/>
              </a:ext>
            </a:extLst>
          </p:cNvPr>
          <p:cNvSpPr txBox="1"/>
          <p:nvPr/>
        </p:nvSpPr>
        <p:spPr>
          <a:xfrm>
            <a:off x="1670529" y="1753923"/>
            <a:ext cx="328036" cy="276999"/>
          </a:xfrm>
          <a:prstGeom prst="rect">
            <a:avLst/>
          </a:prstGeom>
          <a:noFill/>
        </p:spPr>
        <p:txBody>
          <a:bodyPr wrap="square">
            <a:spAutoFit/>
          </a:bodyPr>
          <a:lstStyle/>
          <a:p>
            <a:r>
              <a:rPr lang="en-US" sz="1200" dirty="0"/>
              <a:t>™</a:t>
            </a:r>
          </a:p>
        </p:txBody>
      </p:sp>
      <p:sp>
        <p:nvSpPr>
          <p:cNvPr id="29" name="TextBox 28">
            <a:extLst>
              <a:ext uri="{FF2B5EF4-FFF2-40B4-BE49-F238E27FC236}">
                <a16:creationId xmlns:a16="http://schemas.microsoft.com/office/drawing/2014/main" id="{E544E678-768E-FFEC-56D7-0B8CA5167A4E}"/>
              </a:ext>
            </a:extLst>
          </p:cNvPr>
          <p:cNvSpPr txBox="1"/>
          <p:nvPr/>
        </p:nvSpPr>
        <p:spPr>
          <a:xfrm>
            <a:off x="2382801" y="3229072"/>
            <a:ext cx="328036" cy="276999"/>
          </a:xfrm>
          <a:prstGeom prst="rect">
            <a:avLst/>
          </a:prstGeom>
          <a:noFill/>
        </p:spPr>
        <p:txBody>
          <a:bodyPr wrap="square">
            <a:spAutoFit/>
          </a:bodyPr>
          <a:lstStyle/>
          <a:p>
            <a:r>
              <a:rPr lang="en-US" sz="1200" dirty="0"/>
              <a:t>™</a:t>
            </a:r>
          </a:p>
        </p:txBody>
      </p:sp>
      <p:sp>
        <p:nvSpPr>
          <p:cNvPr id="30" name="TextBox 29">
            <a:extLst>
              <a:ext uri="{FF2B5EF4-FFF2-40B4-BE49-F238E27FC236}">
                <a16:creationId xmlns:a16="http://schemas.microsoft.com/office/drawing/2014/main" id="{0EEA9364-0666-6777-7891-0C605CCD8D96}"/>
              </a:ext>
            </a:extLst>
          </p:cNvPr>
          <p:cNvSpPr txBox="1"/>
          <p:nvPr/>
        </p:nvSpPr>
        <p:spPr>
          <a:xfrm>
            <a:off x="2949455" y="3947854"/>
            <a:ext cx="328036" cy="276999"/>
          </a:xfrm>
          <a:prstGeom prst="rect">
            <a:avLst/>
          </a:prstGeom>
          <a:noFill/>
        </p:spPr>
        <p:txBody>
          <a:bodyPr wrap="square">
            <a:spAutoFit/>
          </a:bodyPr>
          <a:lstStyle/>
          <a:p>
            <a:r>
              <a:rPr lang="en-US" sz="1200" dirty="0"/>
              <a:t>™</a:t>
            </a:r>
          </a:p>
        </p:txBody>
      </p:sp>
      <p:pic>
        <p:nvPicPr>
          <p:cNvPr id="9" name="Picture 8" descr="A qr code with red and black squares&#10;&#10;Description automatically generated">
            <a:extLst>
              <a:ext uri="{FF2B5EF4-FFF2-40B4-BE49-F238E27FC236}">
                <a16:creationId xmlns:a16="http://schemas.microsoft.com/office/drawing/2014/main" id="{42307662-EB8C-D2FF-273B-C623455000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88924" y="827643"/>
            <a:ext cx="640086" cy="619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descr="A red shield with a lock and circles around it&#10;&#10;Description automatically generated">
            <a:extLst>
              <a:ext uri="{FF2B5EF4-FFF2-40B4-BE49-F238E27FC236}">
                <a16:creationId xmlns:a16="http://schemas.microsoft.com/office/drawing/2014/main" id="{D0953E41-06EF-5720-5B23-0705EB59E1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83939" y="1152899"/>
            <a:ext cx="312663" cy="312663"/>
          </a:xfrm>
          <a:prstGeom prst="rect">
            <a:avLst/>
          </a:prstGeom>
        </p:spPr>
      </p:pic>
    </p:spTree>
    <p:extLst>
      <p:ext uri="{BB962C8B-B14F-4D97-AF65-F5344CB8AC3E}">
        <p14:creationId xmlns:p14="http://schemas.microsoft.com/office/powerpoint/2010/main" val="3406464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1" name="Object 30"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D208628B-3296-BCEE-98EB-479068582DF2}"/>
              </a:ext>
            </a:extLst>
          </p:cNvPr>
          <p:cNvSpPr txBox="1"/>
          <p:nvPr/>
        </p:nvSpPr>
        <p:spPr>
          <a:xfrm>
            <a:off x="579367" y="320126"/>
            <a:ext cx="4621283" cy="584775"/>
          </a:xfrm>
          <a:prstGeom prst="rect">
            <a:avLst/>
          </a:prstGeom>
          <a:noFill/>
        </p:spPr>
        <p:txBody>
          <a:bodyPr wrap="square">
            <a:spAutoFit/>
          </a:bodyPr>
          <a:lstStyle/>
          <a:p>
            <a:r>
              <a:rPr lang="en-US" sz="3200" dirty="0">
                <a:latin typeface="Gelion Regular" panose="00000500000000000000" pitchFamily="2" charset="0"/>
                <a:ea typeface="Gelion Regular" panose="00000500000000000000" pitchFamily="2" charset="0"/>
                <a:cs typeface="Gelion Regular" panose="00000500000000000000" pitchFamily="2" charset="0"/>
              </a:rPr>
              <a:t>Branding Guidelines </a:t>
            </a:r>
          </a:p>
        </p:txBody>
      </p:sp>
      <p:sp>
        <p:nvSpPr>
          <p:cNvPr id="9" name="TextBox 8">
            <a:extLst>
              <a:ext uri="{FF2B5EF4-FFF2-40B4-BE49-F238E27FC236}">
                <a16:creationId xmlns:a16="http://schemas.microsoft.com/office/drawing/2014/main" id="{F5321762-1122-2053-1BAD-595C85501FDC}"/>
              </a:ext>
            </a:extLst>
          </p:cNvPr>
          <p:cNvSpPr txBox="1"/>
          <p:nvPr/>
        </p:nvSpPr>
        <p:spPr>
          <a:xfrm>
            <a:off x="579367" y="1310848"/>
            <a:ext cx="1389133" cy="584775"/>
          </a:xfrm>
          <a:prstGeom prst="rect">
            <a:avLst/>
          </a:prstGeom>
          <a:noFill/>
        </p:spPr>
        <p:txBody>
          <a:bodyPr wrap="square">
            <a:spAutoFit/>
          </a:bodyPr>
          <a:lstStyle/>
          <a:p>
            <a:r>
              <a:rPr lang="en-US" sz="3200" dirty="0">
                <a:latin typeface="Gelion Regular" panose="00000500000000000000" pitchFamily="2" charset="0"/>
                <a:ea typeface="Gelion Regular" panose="00000500000000000000" pitchFamily="2" charset="0"/>
                <a:cs typeface="Gelion Regular" panose="00000500000000000000" pitchFamily="2" charset="0"/>
              </a:rPr>
              <a:t>FONTS</a:t>
            </a:r>
          </a:p>
        </p:txBody>
      </p:sp>
      <p:sp>
        <p:nvSpPr>
          <p:cNvPr id="12" name="TextBox 11">
            <a:extLst>
              <a:ext uri="{FF2B5EF4-FFF2-40B4-BE49-F238E27FC236}">
                <a16:creationId xmlns:a16="http://schemas.microsoft.com/office/drawing/2014/main" id="{16AA3701-8290-3F40-8D66-FA3A4A9CDA18}"/>
              </a:ext>
            </a:extLst>
          </p:cNvPr>
          <p:cNvSpPr txBox="1"/>
          <p:nvPr/>
        </p:nvSpPr>
        <p:spPr>
          <a:xfrm>
            <a:off x="579367" y="1932238"/>
            <a:ext cx="3167133" cy="1200329"/>
          </a:xfrm>
          <a:prstGeom prst="rect">
            <a:avLst/>
          </a:prstGeom>
          <a:noFill/>
        </p:spPr>
        <p:txBody>
          <a:bodyPr wrap="square">
            <a:spAutoFit/>
          </a:bodyPr>
          <a:lstStyle/>
          <a:p>
            <a:r>
              <a:rPr lang="en-US" sz="1800" dirty="0" err="1">
                <a:latin typeface="Gelion Regular" panose="00000500000000000000" pitchFamily="2" charset="0"/>
                <a:ea typeface="Gelion Regular" panose="00000500000000000000" pitchFamily="2" charset="0"/>
                <a:cs typeface="Gelion Regular" panose="00000500000000000000" pitchFamily="2" charset="0"/>
              </a:rPr>
              <a:t>Gelion</a:t>
            </a:r>
            <a:r>
              <a:rPr lang="en-US" sz="1800" dirty="0">
                <a:latin typeface="Gelion Regular" panose="00000500000000000000" pitchFamily="2" charset="0"/>
                <a:ea typeface="Gelion Regular" panose="00000500000000000000" pitchFamily="2" charset="0"/>
                <a:cs typeface="Gelion Regular" panose="00000500000000000000" pitchFamily="2" charset="0"/>
              </a:rPr>
              <a:t> Regular</a:t>
            </a:r>
          </a:p>
          <a:p>
            <a:r>
              <a:rPr lang="en-US" sz="1800" dirty="0" err="1">
                <a:latin typeface="Gelion Regular" panose="00000500000000000000" pitchFamily="2" charset="0"/>
                <a:ea typeface="Gelion Regular" panose="00000500000000000000" pitchFamily="2" charset="0"/>
                <a:cs typeface="Gelion Regular" panose="00000500000000000000" pitchFamily="2" charset="0"/>
              </a:rPr>
              <a:t>Gelion</a:t>
            </a:r>
            <a:r>
              <a:rPr lang="en-US" sz="1800" dirty="0">
                <a:latin typeface="Gelion Regular" panose="00000500000000000000" pitchFamily="2" charset="0"/>
                <a:ea typeface="Gelion Regular" panose="00000500000000000000" pitchFamily="2" charset="0"/>
                <a:cs typeface="Gelion Regular" panose="00000500000000000000" pitchFamily="2" charset="0"/>
              </a:rPr>
              <a:t> Light</a:t>
            </a:r>
          </a:p>
          <a:p>
            <a:r>
              <a:rPr lang="en-US" sz="1800" dirty="0" err="1">
                <a:latin typeface="Gelion Regular" panose="00000500000000000000" pitchFamily="2" charset="0"/>
                <a:ea typeface="Gelion Regular" panose="00000500000000000000" pitchFamily="2" charset="0"/>
                <a:cs typeface="Gelion Regular" panose="00000500000000000000" pitchFamily="2" charset="0"/>
              </a:rPr>
              <a:t>Gelion</a:t>
            </a:r>
            <a:r>
              <a:rPr lang="en-US" sz="1800" dirty="0">
                <a:latin typeface="Gelion Regular" panose="00000500000000000000" pitchFamily="2" charset="0"/>
                <a:ea typeface="Gelion Regular" panose="00000500000000000000" pitchFamily="2" charset="0"/>
                <a:cs typeface="Gelion Regular" panose="00000500000000000000" pitchFamily="2" charset="0"/>
              </a:rPr>
              <a:t> Black</a:t>
            </a:r>
          </a:p>
          <a:p>
            <a:r>
              <a:rPr lang="en-US" sz="1800" dirty="0" err="1">
                <a:latin typeface="Gelion Regular" panose="00000500000000000000" pitchFamily="2" charset="0"/>
                <a:ea typeface="Gelion Regular" panose="00000500000000000000" pitchFamily="2" charset="0"/>
                <a:cs typeface="Gelion Regular" panose="00000500000000000000" pitchFamily="2" charset="0"/>
              </a:rPr>
              <a:t>Gelion</a:t>
            </a:r>
            <a:r>
              <a:rPr lang="en-US" sz="1800" dirty="0">
                <a:latin typeface="Gelion Regular" panose="00000500000000000000" pitchFamily="2" charset="0"/>
                <a:ea typeface="Gelion Regular" panose="00000500000000000000" pitchFamily="2" charset="0"/>
                <a:cs typeface="Gelion Regular" panose="00000500000000000000" pitchFamily="2" charset="0"/>
              </a:rPr>
              <a:t> </a:t>
            </a:r>
            <a:r>
              <a:rPr lang="en-US" sz="1800" dirty="0" err="1">
                <a:latin typeface="Gelion Regular" panose="00000500000000000000" pitchFamily="2" charset="0"/>
                <a:ea typeface="Gelion Regular" panose="00000500000000000000" pitchFamily="2" charset="0"/>
                <a:cs typeface="Gelion Regular" panose="00000500000000000000" pitchFamily="2" charset="0"/>
              </a:rPr>
              <a:t>Meduim</a:t>
            </a:r>
            <a:endParaRPr lang="en-US" dirty="0"/>
          </a:p>
        </p:txBody>
      </p:sp>
      <p:sp>
        <p:nvSpPr>
          <p:cNvPr id="13" name="TextBox 12">
            <a:extLst>
              <a:ext uri="{FF2B5EF4-FFF2-40B4-BE49-F238E27FC236}">
                <a16:creationId xmlns:a16="http://schemas.microsoft.com/office/drawing/2014/main" id="{C7D5F056-8352-49F9-A416-48918D7B344B}"/>
              </a:ext>
            </a:extLst>
          </p:cNvPr>
          <p:cNvSpPr txBox="1"/>
          <p:nvPr/>
        </p:nvSpPr>
        <p:spPr>
          <a:xfrm>
            <a:off x="3379807" y="1329155"/>
            <a:ext cx="3069823" cy="584775"/>
          </a:xfrm>
          <a:prstGeom prst="rect">
            <a:avLst/>
          </a:prstGeom>
          <a:noFill/>
        </p:spPr>
        <p:txBody>
          <a:bodyPr wrap="square">
            <a:spAutoFit/>
          </a:bodyPr>
          <a:lstStyle/>
          <a:p>
            <a:r>
              <a:rPr lang="en-US" sz="3200" dirty="0">
                <a:latin typeface="Gelion Regular" panose="00000500000000000000" pitchFamily="2" charset="0"/>
                <a:ea typeface="Gelion Regular" panose="00000500000000000000" pitchFamily="2" charset="0"/>
                <a:cs typeface="Gelion Regular" panose="00000500000000000000" pitchFamily="2" charset="0"/>
              </a:rPr>
              <a:t>COLOR CODE</a:t>
            </a:r>
          </a:p>
        </p:txBody>
      </p:sp>
      <p:sp>
        <p:nvSpPr>
          <p:cNvPr id="14" name="TextBox 13">
            <a:extLst>
              <a:ext uri="{FF2B5EF4-FFF2-40B4-BE49-F238E27FC236}">
                <a16:creationId xmlns:a16="http://schemas.microsoft.com/office/drawing/2014/main" id="{AB02D138-AE2D-5382-3629-F6EA7AEB052E}"/>
              </a:ext>
            </a:extLst>
          </p:cNvPr>
          <p:cNvSpPr txBox="1"/>
          <p:nvPr/>
        </p:nvSpPr>
        <p:spPr>
          <a:xfrm>
            <a:off x="3379807" y="1900784"/>
            <a:ext cx="3069823" cy="584775"/>
          </a:xfrm>
          <a:prstGeom prst="rect">
            <a:avLst/>
          </a:prstGeom>
          <a:noFill/>
        </p:spPr>
        <p:txBody>
          <a:bodyPr wrap="square">
            <a:spAutoFit/>
          </a:bodyPr>
          <a:lstStyle/>
          <a:p>
            <a:r>
              <a:rPr lang="en-US" sz="3200" dirty="0">
                <a:solidFill>
                  <a:srgbClr val="F70B0B"/>
                </a:solidFill>
                <a:latin typeface="Gelion Regular" panose="00000500000000000000" pitchFamily="2" charset="0"/>
                <a:ea typeface="Gelion Regular" panose="00000500000000000000" pitchFamily="2" charset="0"/>
                <a:cs typeface="Gelion Regular" panose="00000500000000000000" pitchFamily="2" charset="0"/>
              </a:rPr>
              <a:t>Red </a:t>
            </a:r>
            <a:r>
              <a:rPr lang="en-US" sz="3200" dirty="0"/>
              <a:t>:</a:t>
            </a:r>
            <a:r>
              <a:rPr lang="en-US" dirty="0"/>
              <a:t> </a:t>
            </a:r>
            <a:r>
              <a:rPr lang="en-US" sz="3200" dirty="0">
                <a:solidFill>
                  <a:srgbClr val="F70B0B"/>
                </a:solidFill>
                <a:latin typeface="Gelion Regular" panose="00000500000000000000" pitchFamily="2" charset="0"/>
                <a:ea typeface="Gelion Regular" panose="00000500000000000000" pitchFamily="2" charset="0"/>
                <a:cs typeface="Gelion Regular" panose="00000500000000000000" pitchFamily="2" charset="0"/>
              </a:rPr>
              <a:t>#F70B0B</a:t>
            </a:r>
          </a:p>
        </p:txBody>
      </p:sp>
      <p:sp>
        <p:nvSpPr>
          <p:cNvPr id="17" name="TextBox 16">
            <a:extLst>
              <a:ext uri="{FF2B5EF4-FFF2-40B4-BE49-F238E27FC236}">
                <a16:creationId xmlns:a16="http://schemas.microsoft.com/office/drawing/2014/main" id="{EFF801F4-F941-EA52-0746-0ABDB3029C25}"/>
              </a:ext>
            </a:extLst>
          </p:cNvPr>
          <p:cNvSpPr txBox="1"/>
          <p:nvPr/>
        </p:nvSpPr>
        <p:spPr>
          <a:xfrm>
            <a:off x="3379808" y="2398572"/>
            <a:ext cx="2817792" cy="861774"/>
          </a:xfrm>
          <a:prstGeom prst="rect">
            <a:avLst/>
          </a:prstGeom>
          <a:noFill/>
        </p:spPr>
        <p:txBody>
          <a:bodyPr wrap="square">
            <a:spAutoFit/>
          </a:bodyPr>
          <a:lstStyle/>
          <a:p>
            <a:r>
              <a:rPr lang="en-US" sz="3200" dirty="0">
                <a:solidFill>
                  <a:srgbClr val="B1AFAF"/>
                </a:solidFill>
                <a:latin typeface="Gelion Regular" panose="00000500000000000000" pitchFamily="2" charset="0"/>
                <a:ea typeface="Gelion Regular" panose="00000500000000000000" pitchFamily="2" charset="0"/>
                <a:cs typeface="Gelion Regular" panose="00000500000000000000" pitchFamily="2" charset="0"/>
              </a:rPr>
              <a:t>Gray</a:t>
            </a:r>
            <a:r>
              <a:rPr lang="en-US" sz="3200" dirty="0">
                <a:latin typeface="Gelion Regular" panose="00000500000000000000" pitchFamily="2" charset="0"/>
                <a:ea typeface="Gelion Regular" panose="00000500000000000000" pitchFamily="2" charset="0"/>
                <a:cs typeface="Gelion Regular" panose="00000500000000000000" pitchFamily="2" charset="0"/>
              </a:rPr>
              <a:t>: </a:t>
            </a:r>
            <a:r>
              <a:rPr lang="en-US" sz="3200" dirty="0">
                <a:solidFill>
                  <a:srgbClr val="B1AFAF"/>
                </a:solidFill>
                <a:latin typeface="Gelion Regular" panose="00000500000000000000" pitchFamily="2" charset="0"/>
                <a:ea typeface="Gelion Regular" panose="00000500000000000000" pitchFamily="2" charset="0"/>
                <a:cs typeface="Gelion Regular" panose="00000500000000000000" pitchFamily="2" charset="0"/>
              </a:rPr>
              <a:t>#B1AFAF</a:t>
            </a:r>
          </a:p>
          <a:p>
            <a:r>
              <a:rPr lang="en-US" dirty="0"/>
              <a:t> </a:t>
            </a:r>
          </a:p>
        </p:txBody>
      </p:sp>
      <p:sp>
        <p:nvSpPr>
          <p:cNvPr id="18" name="TextBox 17">
            <a:extLst>
              <a:ext uri="{FF2B5EF4-FFF2-40B4-BE49-F238E27FC236}">
                <a16:creationId xmlns:a16="http://schemas.microsoft.com/office/drawing/2014/main" id="{AF286501-8CAC-2B60-762E-708661284E11}"/>
              </a:ext>
            </a:extLst>
          </p:cNvPr>
          <p:cNvSpPr txBox="1"/>
          <p:nvPr/>
        </p:nvSpPr>
        <p:spPr>
          <a:xfrm>
            <a:off x="3379807" y="2892521"/>
            <a:ext cx="2817792" cy="584775"/>
          </a:xfrm>
          <a:prstGeom prst="rect">
            <a:avLst/>
          </a:prstGeom>
          <a:noFill/>
        </p:spPr>
        <p:txBody>
          <a:bodyPr wrap="square">
            <a:spAutoFit/>
          </a:bodyPr>
          <a:lstStyle/>
          <a:p>
            <a:r>
              <a:rPr lang="en-US" sz="3200" dirty="0">
                <a:solidFill>
                  <a:srgbClr val="B1AFAF"/>
                </a:solidFill>
                <a:latin typeface="Gelion Regular" panose="00000500000000000000" pitchFamily="2" charset="0"/>
                <a:ea typeface="Gelion Regular" panose="00000500000000000000" pitchFamily="2" charset="0"/>
                <a:cs typeface="Gelion Regular" panose="00000500000000000000" pitchFamily="2" charset="0"/>
              </a:rPr>
              <a:t>White</a:t>
            </a:r>
            <a:r>
              <a:rPr lang="en-US" sz="3200" dirty="0">
                <a:latin typeface="Gelion Regular" panose="00000500000000000000" pitchFamily="2" charset="0"/>
                <a:ea typeface="Gelion Regular" panose="00000500000000000000" pitchFamily="2" charset="0"/>
                <a:cs typeface="Gelion Regular" panose="00000500000000000000" pitchFamily="2" charset="0"/>
              </a:rPr>
              <a:t> </a:t>
            </a:r>
            <a:r>
              <a:rPr lang="en-US" sz="3200" dirty="0"/>
              <a:t>#FFFFFF</a:t>
            </a:r>
            <a:r>
              <a:rPr lang="en-US" dirty="0"/>
              <a:t> </a:t>
            </a:r>
          </a:p>
        </p:txBody>
      </p:sp>
    </p:spTree>
    <p:extLst>
      <p:ext uri="{BB962C8B-B14F-4D97-AF65-F5344CB8AC3E}">
        <p14:creationId xmlns:p14="http://schemas.microsoft.com/office/powerpoint/2010/main" val="1699479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D8A14A-C127-148A-9C23-0185B2268B91}"/>
              </a:ext>
            </a:extLst>
          </p:cNvPr>
          <p:cNvSpPr/>
          <p:nvPr/>
        </p:nvSpPr>
        <p:spPr>
          <a:xfrm>
            <a:off x="-9026" y="-7696"/>
            <a:ext cx="12215334" cy="712636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oup of cars in a parking lot&#10;&#10;Description automatically generated">
            <a:extLst>
              <a:ext uri="{FF2B5EF4-FFF2-40B4-BE49-F238E27FC236}">
                <a16:creationId xmlns:a16="http://schemas.microsoft.com/office/drawing/2014/main" id="{161819BC-6C4E-9A45-11B3-4F339D97EE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7385" y="1533215"/>
            <a:ext cx="9095053" cy="4774903"/>
          </a:xfrm>
          <a:prstGeom prst="rect">
            <a:avLst/>
          </a:prstGeom>
          <a:effectLst>
            <a:outerShdw blurRad="50800" dist="38100" dir="18900000" algn="bl" rotWithShape="0">
              <a:prstClr val="black">
                <a:alpha val="40000"/>
              </a:prstClr>
            </a:outerShdw>
          </a:effectLst>
        </p:spPr>
      </p:pic>
      <p:grpSp>
        <p:nvGrpSpPr>
          <p:cNvPr id="11" name="Group 10">
            <a:extLst>
              <a:ext uri="{FF2B5EF4-FFF2-40B4-BE49-F238E27FC236}">
                <a16:creationId xmlns:a16="http://schemas.microsoft.com/office/drawing/2014/main" id="{7540310D-53C6-32B4-EBD1-B2D216F95369}"/>
              </a:ext>
            </a:extLst>
          </p:cNvPr>
          <p:cNvGrpSpPr>
            <a:grpSpLocks/>
          </p:cNvGrpSpPr>
          <p:nvPr/>
        </p:nvGrpSpPr>
        <p:grpSpPr bwMode="auto">
          <a:xfrm rot="16200000" flipV="1">
            <a:off x="0" y="4159444"/>
            <a:ext cx="2959226" cy="2959226"/>
            <a:chOff x="0" y="12289"/>
            <a:chExt cx="3550" cy="3551"/>
          </a:xfrm>
        </p:grpSpPr>
        <p:sp>
          <p:nvSpPr>
            <p:cNvPr id="12" name="Freeform 25">
              <a:extLst>
                <a:ext uri="{FF2B5EF4-FFF2-40B4-BE49-F238E27FC236}">
                  <a16:creationId xmlns:a16="http://schemas.microsoft.com/office/drawing/2014/main" id="{A2F76ED7-E37C-E15B-130A-5B0ACD09199E}"/>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6">
              <a:extLst>
                <a:ext uri="{FF2B5EF4-FFF2-40B4-BE49-F238E27FC236}">
                  <a16:creationId xmlns:a16="http://schemas.microsoft.com/office/drawing/2014/main" id="{7634968F-55C5-9571-8059-5DA5A032FBF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1">
                <a:lumMod val="65000"/>
                <a:lumOff val="35000"/>
              </a:schemeClr>
            </a:solidFill>
            <a:ln w="9525">
              <a:noFill/>
              <a:round/>
              <a:headEnd/>
              <a:tailEnd/>
            </a:ln>
          </p:spPr>
          <p:txBody>
            <a:bodyPr rot="0" vert="horz" wrap="square" lIns="91440" tIns="45720" rIns="91440" bIns="45720" anchor="t" anchorCtr="0" upright="1">
              <a:noAutofit/>
            </a:bodyPr>
            <a:lstStyle/>
            <a:p>
              <a:endParaRPr lang="en-US" dirty="0"/>
            </a:p>
          </p:txBody>
        </p:sp>
        <p:sp>
          <p:nvSpPr>
            <p:cNvPr id="15" name="Freeform 35">
              <a:extLst>
                <a:ext uri="{FF2B5EF4-FFF2-40B4-BE49-F238E27FC236}">
                  <a16:creationId xmlns:a16="http://schemas.microsoft.com/office/drawing/2014/main" id="{B0DBACA6-B9A0-44FF-F5E0-649258EEEC9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 name="TextBox 5">
            <a:extLst>
              <a:ext uri="{FF2B5EF4-FFF2-40B4-BE49-F238E27FC236}">
                <a16:creationId xmlns:a16="http://schemas.microsoft.com/office/drawing/2014/main" id="{0BA4B2FC-6B6C-5169-6F01-DCE3121CE5CF}"/>
              </a:ext>
            </a:extLst>
          </p:cNvPr>
          <p:cNvSpPr txBox="1"/>
          <p:nvPr/>
        </p:nvSpPr>
        <p:spPr>
          <a:xfrm>
            <a:off x="2671518" y="5841551"/>
            <a:ext cx="7188849" cy="646331"/>
          </a:xfrm>
          <a:prstGeom prst="rect">
            <a:avLst/>
          </a:prstGeom>
          <a:solidFill>
            <a:srgbClr val="FFC000"/>
          </a:solidFill>
        </p:spPr>
        <p:txBody>
          <a:bodyPr wrap="square">
            <a:spAutoFit/>
          </a:bodyPr>
          <a:lstStyle>
            <a:defPPr>
              <a:defRPr lang="en-US"/>
            </a:defPPr>
            <a:lvl1pPr algn="ctr">
              <a:defRPr sz="2800">
                <a:solidFill>
                  <a:srgbClr val="0F1419"/>
                </a:solidFill>
                <a:latin typeface="TwitterChirp"/>
              </a:defRPr>
            </a:lvl1pPr>
          </a:lstStyle>
          <a:p>
            <a:r>
              <a:rPr lang="en-US" sz="3600" dirty="0">
                <a:latin typeface="Gelion Black" panose="00000A00000000000000" pitchFamily="2" charset="0"/>
                <a:ea typeface="Gelion Black" panose="00000A00000000000000" pitchFamily="2" charset="0"/>
                <a:cs typeface="Gelion Black" panose="00000A00000000000000" pitchFamily="2" charset="0"/>
              </a:rPr>
              <a:t>Someone Hit a Parked Car?</a:t>
            </a:r>
          </a:p>
        </p:txBody>
      </p:sp>
      <p:pic>
        <p:nvPicPr>
          <p:cNvPr id="2" name="Picture 1" descr="A yellow emoji with a black background&#10;&#10;Description automatically generated">
            <a:extLst>
              <a:ext uri="{FF2B5EF4-FFF2-40B4-BE49-F238E27FC236}">
                <a16:creationId xmlns:a16="http://schemas.microsoft.com/office/drawing/2014/main" id="{5120C95A-8773-B32B-7B60-C6DBAC0E37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82385" y="4524891"/>
            <a:ext cx="1166720" cy="1166720"/>
          </a:xfrm>
          <a:prstGeom prst="rect">
            <a:avLst/>
          </a:prstGeom>
        </p:spPr>
      </p:pic>
      <p:sp>
        <p:nvSpPr>
          <p:cNvPr id="17" name="Freeform 29">
            <a:extLst>
              <a:ext uri="{FF2B5EF4-FFF2-40B4-BE49-F238E27FC236}">
                <a16:creationId xmlns:a16="http://schemas.microsoft.com/office/drawing/2014/main" id="{77AFACA1-0D24-A9C9-B9D4-7CC7A4901F82}"/>
              </a:ext>
            </a:extLst>
          </p:cNvPr>
          <p:cNvSpPr>
            <a:spLocks/>
          </p:cNvSpPr>
          <p:nvPr/>
        </p:nvSpPr>
        <p:spPr bwMode="auto">
          <a:xfrm rot="5400000">
            <a:off x="11242709" y="6162373"/>
            <a:ext cx="1284421" cy="642777"/>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rgbClr val="FFC000"/>
          </a:solidFill>
          <a:ln>
            <a:solidFill>
              <a:srgbClr val="FFC000"/>
            </a:solidFill>
          </a:ln>
        </p:spPr>
        <p:txBody>
          <a:bodyPr rot="0" vert="horz" wrap="square" lIns="91440" tIns="45720" rIns="91440" bIns="45720" anchor="t" anchorCtr="0" upright="1">
            <a:noAutofit/>
          </a:bodyPr>
          <a:lstStyle/>
          <a:p>
            <a:endParaRPr lang="en-US" dirty="0"/>
          </a:p>
        </p:txBody>
      </p:sp>
      <p:sp>
        <p:nvSpPr>
          <p:cNvPr id="18" name="Freeform 25">
            <a:extLst>
              <a:ext uri="{FF2B5EF4-FFF2-40B4-BE49-F238E27FC236}">
                <a16:creationId xmlns:a16="http://schemas.microsoft.com/office/drawing/2014/main" id="{7EFE1B92-9D2A-6157-5FA1-A69507021C95}"/>
              </a:ext>
            </a:extLst>
          </p:cNvPr>
          <p:cNvSpPr>
            <a:spLocks/>
          </p:cNvSpPr>
          <p:nvPr/>
        </p:nvSpPr>
        <p:spPr bwMode="auto">
          <a:xfrm rot="10800000" flipV="1">
            <a:off x="10724051" y="1823491"/>
            <a:ext cx="1491283" cy="1988373"/>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bg1">
              <a:lumMod val="50000"/>
            </a:schemeClr>
          </a:solidFill>
          <a:ln>
            <a:solidFill>
              <a:schemeClr val="bg1">
                <a:lumMod val="50000"/>
              </a:schemeClr>
            </a:solidFill>
          </a:ln>
        </p:spPr>
        <p:txBody>
          <a:bodyPr rot="0" vert="horz" wrap="square" lIns="91440" tIns="45720" rIns="91440" bIns="45720" anchor="t" anchorCtr="0" upright="1">
            <a:noAutofit/>
          </a:bodyPr>
          <a:lstStyle/>
          <a:p>
            <a:endParaRPr lang="en-US" dirty="0"/>
          </a:p>
        </p:txBody>
      </p:sp>
      <p:sp>
        <p:nvSpPr>
          <p:cNvPr id="21" name="TextBox 20">
            <a:extLst>
              <a:ext uri="{FF2B5EF4-FFF2-40B4-BE49-F238E27FC236}">
                <a16:creationId xmlns:a16="http://schemas.microsoft.com/office/drawing/2014/main" id="{CB8A3C29-C0A4-0E4D-CA2F-DCC400B93A37}"/>
              </a:ext>
            </a:extLst>
          </p:cNvPr>
          <p:cNvSpPr txBox="1"/>
          <p:nvPr/>
        </p:nvSpPr>
        <p:spPr>
          <a:xfrm>
            <a:off x="3548985" y="231807"/>
            <a:ext cx="7675058" cy="400110"/>
          </a:xfrm>
          <a:prstGeom prst="rect">
            <a:avLst/>
          </a:prstGeom>
          <a:noFill/>
        </p:spPr>
        <p:txBody>
          <a:bodyPr wrap="square">
            <a:spAutoFit/>
          </a:bodyPr>
          <a:lstStyle/>
          <a:p>
            <a:pPr algn="l"/>
            <a:r>
              <a:rPr lang="en-US" sz="2000" b="0" i="0" u="none" strike="noStrike" dirty="0">
                <a:solidFill>
                  <a:srgbClr val="FF0000"/>
                </a:solidFill>
                <a:effectLst/>
                <a:latin typeface="Gelion Regular" panose="00000500000000000000" pitchFamily="2" charset="0"/>
                <a:ea typeface="Gelion Regular" panose="00000500000000000000" pitchFamily="2" charset="0"/>
                <a:cs typeface="Gelion Regular" panose="00000500000000000000" pitchFamily="2" charset="0"/>
              </a:rPr>
              <a:t>Home       </a:t>
            </a:r>
            <a:r>
              <a:rPr lang="en-US" sz="20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About Us       Shop       How It Works       Contact       FAQ’s</a:t>
            </a:r>
          </a:p>
        </p:txBody>
      </p:sp>
      <p:grpSp>
        <p:nvGrpSpPr>
          <p:cNvPr id="3" name="Group 2">
            <a:extLst>
              <a:ext uri="{FF2B5EF4-FFF2-40B4-BE49-F238E27FC236}">
                <a16:creationId xmlns:a16="http://schemas.microsoft.com/office/drawing/2014/main" id="{DED8E398-4A28-7F35-DF0D-D0AE9DA96A94}"/>
              </a:ext>
            </a:extLst>
          </p:cNvPr>
          <p:cNvGrpSpPr/>
          <p:nvPr/>
        </p:nvGrpSpPr>
        <p:grpSpPr>
          <a:xfrm>
            <a:off x="363296" y="431862"/>
            <a:ext cx="1071349" cy="1055656"/>
            <a:chOff x="197893" y="231808"/>
            <a:chExt cx="1071349" cy="1055656"/>
          </a:xfrm>
        </p:grpSpPr>
        <p:sp>
          <p:nvSpPr>
            <p:cNvPr id="4" name="Rectangle 3">
              <a:extLst>
                <a:ext uri="{FF2B5EF4-FFF2-40B4-BE49-F238E27FC236}">
                  <a16:creationId xmlns:a16="http://schemas.microsoft.com/office/drawing/2014/main" id="{298FA089-5CFC-5913-A410-BB42831A8B82}"/>
                </a:ext>
              </a:extLst>
            </p:cNvPr>
            <p:cNvSpPr/>
            <p:nvPr/>
          </p:nvSpPr>
          <p:spPr>
            <a:xfrm>
              <a:off x="197893" y="231808"/>
              <a:ext cx="1071349" cy="1055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8042D35-7C76-1652-9B41-4116EEED33CA}"/>
                </a:ext>
              </a:extLst>
            </p:cNvPr>
            <p:cNvSpPr txBox="1"/>
            <p:nvPr/>
          </p:nvSpPr>
          <p:spPr>
            <a:xfrm>
              <a:off x="355695" y="574970"/>
              <a:ext cx="755744" cy="369332"/>
            </a:xfrm>
            <a:prstGeom prst="rect">
              <a:avLst/>
            </a:prstGeom>
            <a:noFill/>
          </p:spPr>
          <p:txBody>
            <a:bodyPr wrap="square">
              <a:spAutoFit/>
            </a:bodyPr>
            <a:lstStyle/>
            <a:p>
              <a:r>
                <a:rPr lang="en-US" sz="18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dirty="0">
                <a:solidFill>
                  <a:schemeClr val="bg1"/>
                </a:solidFill>
              </a:endParaRPr>
            </a:p>
          </p:txBody>
        </p:sp>
      </p:grpSp>
    </p:spTree>
    <p:extLst>
      <p:ext uri="{BB962C8B-B14F-4D97-AF65-F5344CB8AC3E}">
        <p14:creationId xmlns:p14="http://schemas.microsoft.com/office/powerpoint/2010/main" val="105460462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FFC966C-FD6B-A824-4CD7-8A0FC773281D}"/>
              </a:ext>
            </a:extLst>
          </p:cNvPr>
          <p:cNvSpPr/>
          <p:nvPr/>
        </p:nvSpPr>
        <p:spPr>
          <a:xfrm>
            <a:off x="0" y="0"/>
            <a:ext cx="12192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B4826B84-6931-5C84-8571-A3E6F4185089}"/>
              </a:ext>
            </a:extLst>
          </p:cNvPr>
          <p:cNvSpPr/>
          <p:nvPr/>
        </p:nvSpPr>
        <p:spPr>
          <a:xfrm>
            <a:off x="4572526" y="1192166"/>
            <a:ext cx="7675058" cy="1631216"/>
          </a:xfrm>
          <a:prstGeom prst="rect">
            <a:avLst/>
          </a:prstGeom>
          <a:noFill/>
        </p:spPr>
        <p:txBody>
          <a:bodyPr wrap="square">
            <a:spAutoFit/>
          </a:bodyPr>
          <a:lstStyle/>
          <a:p>
            <a:r>
              <a:rPr lang="en-US" sz="2500" b="1" dirty="0">
                <a:solidFill>
                  <a:srgbClr val="FF0000"/>
                </a:solidFill>
                <a:latin typeface="Gelion Black" panose="00000A00000000000000" pitchFamily="2" charset="0"/>
                <a:ea typeface="Gelion Black" panose="00000A00000000000000" pitchFamily="2" charset="0"/>
                <a:cs typeface="Gelion Black" panose="00000A00000000000000" pitchFamily="2" charset="0"/>
              </a:rPr>
              <a:t>Vehicle Alerts VA</a:t>
            </a:r>
            <a:r>
              <a:rPr lang="en-US" sz="2500" b="1" dirty="0">
                <a:solidFill>
                  <a:schemeClr val="bg1">
                    <a:lumMod val="50000"/>
                  </a:schemeClr>
                </a:solidFill>
                <a:latin typeface="Gelion Thin" panose="00000400000000000000" pitchFamily="2" charset="0"/>
                <a:ea typeface="Gelion Thin" panose="00000400000000000000" pitchFamily="2" charset="0"/>
                <a:cs typeface="Gelion Thin" panose="00000400000000000000" pitchFamily="2" charset="0"/>
              </a:rPr>
              <a:t> </a:t>
            </a:r>
            <a:r>
              <a:rPr lang="en-US" sz="2500" dirty="0">
                <a:solidFill>
                  <a:schemeClr val="bg1">
                    <a:lumMod val="50000"/>
                  </a:schemeClr>
                </a:solidFill>
                <a:latin typeface="Gelion Thin" panose="00000400000000000000" pitchFamily="2" charset="0"/>
                <a:ea typeface="Gelion Thin" panose="00000400000000000000" pitchFamily="2" charset="0"/>
                <a:cs typeface="Gelion Thin" panose="00000400000000000000" pitchFamily="2" charset="0"/>
              </a:rPr>
              <a:t>provides a fast and reliable way to Report any Incident or Get notified about your parked vehicle in Real Time</a:t>
            </a:r>
            <a:r>
              <a:rPr lang="en-US" sz="2500" i="0" dirty="0">
                <a:solidFill>
                  <a:schemeClr val="bg1">
                    <a:lumMod val="50000"/>
                  </a:schemeClr>
                </a:solidFill>
                <a:effectLst/>
                <a:latin typeface="Gelion Thin" panose="00000400000000000000" pitchFamily="2" charset="0"/>
                <a:ea typeface="Gelion Thin" panose="00000400000000000000" pitchFamily="2" charset="0"/>
                <a:cs typeface="Gelion Thin" panose="00000400000000000000" pitchFamily="2" charset="0"/>
              </a:rPr>
              <a:t> via </a:t>
            </a:r>
            <a:r>
              <a:rPr lang="en-US" sz="2500" b="1" i="0" dirty="0">
                <a:solidFill>
                  <a:schemeClr val="bg1">
                    <a:lumMod val="50000"/>
                  </a:schemeClr>
                </a:solidFill>
                <a:effectLst/>
                <a:latin typeface="Gelion Thin" panose="00000400000000000000" pitchFamily="2" charset="0"/>
                <a:ea typeface="Gelion Thin" panose="00000400000000000000" pitchFamily="2" charset="0"/>
                <a:cs typeface="Gelion Thin" panose="00000400000000000000" pitchFamily="2" charset="0"/>
              </a:rPr>
              <a:t>SMS</a:t>
            </a:r>
            <a:r>
              <a:rPr lang="en-US" sz="2500" i="0" dirty="0">
                <a:solidFill>
                  <a:schemeClr val="bg1">
                    <a:lumMod val="50000"/>
                  </a:schemeClr>
                </a:solidFill>
                <a:effectLst/>
                <a:latin typeface="Gelion Thin" panose="00000400000000000000" pitchFamily="2" charset="0"/>
                <a:ea typeface="Gelion Thin" panose="00000400000000000000" pitchFamily="2" charset="0"/>
                <a:cs typeface="Gelion Thin" panose="00000400000000000000" pitchFamily="2" charset="0"/>
              </a:rPr>
              <a:t> or </a:t>
            </a:r>
            <a:r>
              <a:rPr lang="en-US" sz="2500" b="1" i="0" dirty="0">
                <a:solidFill>
                  <a:schemeClr val="bg1">
                    <a:lumMod val="50000"/>
                  </a:schemeClr>
                </a:solidFill>
                <a:effectLst/>
                <a:latin typeface="Gelion Thin" panose="00000400000000000000" pitchFamily="2" charset="0"/>
                <a:ea typeface="Gelion Thin" panose="00000400000000000000" pitchFamily="2" charset="0"/>
                <a:cs typeface="Gelion Thin" panose="00000400000000000000" pitchFamily="2" charset="0"/>
              </a:rPr>
              <a:t>WhatsApp</a:t>
            </a:r>
            <a:r>
              <a:rPr lang="en-US" sz="2500" i="0" dirty="0">
                <a:solidFill>
                  <a:schemeClr val="bg1">
                    <a:lumMod val="50000"/>
                  </a:schemeClr>
                </a:solidFill>
                <a:effectLst/>
                <a:latin typeface="Gelion Thin" panose="00000400000000000000" pitchFamily="2" charset="0"/>
                <a:ea typeface="Gelion Thin" panose="00000400000000000000" pitchFamily="2" charset="0"/>
                <a:cs typeface="Gelion Thin" panose="00000400000000000000" pitchFamily="2" charset="0"/>
              </a:rPr>
              <a:t> on your Cell Phone. </a:t>
            </a:r>
            <a:endParaRPr lang="en-US" sz="2500" dirty="0">
              <a:solidFill>
                <a:schemeClr val="bg1">
                  <a:lumMod val="50000"/>
                </a:schemeClr>
              </a:solidFill>
              <a:latin typeface="Gelion Thin" panose="00000400000000000000" pitchFamily="2" charset="0"/>
              <a:ea typeface="Gelion Thin" panose="00000400000000000000" pitchFamily="2" charset="0"/>
              <a:cs typeface="Gelion Thin" panose="00000400000000000000" pitchFamily="2" charset="0"/>
            </a:endParaRPr>
          </a:p>
        </p:txBody>
      </p:sp>
      <p:pic>
        <p:nvPicPr>
          <p:cNvPr id="63" name="Picture 62" descr="A red and black symbol with a circle and a circle&#10;&#10;Description automatically generated">
            <a:extLst>
              <a:ext uri="{FF2B5EF4-FFF2-40B4-BE49-F238E27FC236}">
                <a16:creationId xmlns:a16="http://schemas.microsoft.com/office/drawing/2014/main" id="{CF157347-2B47-202A-29D1-50BA82BAD8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9996" y="2681854"/>
            <a:ext cx="758759" cy="758759"/>
          </a:xfrm>
          <a:prstGeom prst="rect">
            <a:avLst/>
          </a:prstGeom>
        </p:spPr>
      </p:pic>
      <p:pic>
        <p:nvPicPr>
          <p:cNvPr id="5" name="Picture 4" descr="A black rectangular sign with white text&#10;&#10;Description automatically generated">
            <a:extLst>
              <a:ext uri="{FF2B5EF4-FFF2-40B4-BE49-F238E27FC236}">
                <a16:creationId xmlns:a16="http://schemas.microsoft.com/office/drawing/2014/main" id="{E02DE4DE-2B91-64B5-B35D-941908D30D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5121" y="6025426"/>
            <a:ext cx="932590" cy="313155"/>
          </a:xfrm>
          <a:prstGeom prst="rect">
            <a:avLst/>
          </a:prstGeom>
        </p:spPr>
      </p:pic>
      <p:pic>
        <p:nvPicPr>
          <p:cNvPr id="13" name="Picture 12" descr="A black background with white text&#10;&#10;Description automatically generated">
            <a:extLst>
              <a:ext uri="{FF2B5EF4-FFF2-40B4-BE49-F238E27FC236}">
                <a16:creationId xmlns:a16="http://schemas.microsoft.com/office/drawing/2014/main" id="{17700192-53A8-0600-56FC-FF5033C3776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69242" y="5984853"/>
            <a:ext cx="1156311" cy="333791"/>
          </a:xfrm>
          <a:prstGeom prst="rect">
            <a:avLst/>
          </a:prstGeom>
        </p:spPr>
      </p:pic>
      <p:sp>
        <p:nvSpPr>
          <p:cNvPr id="6" name="TextBox 5">
            <a:extLst>
              <a:ext uri="{FF2B5EF4-FFF2-40B4-BE49-F238E27FC236}">
                <a16:creationId xmlns:a16="http://schemas.microsoft.com/office/drawing/2014/main" id="{2D10E449-2EF3-3207-46A2-09B53C2AEC03}"/>
              </a:ext>
            </a:extLst>
          </p:cNvPr>
          <p:cNvSpPr txBox="1"/>
          <p:nvPr/>
        </p:nvSpPr>
        <p:spPr>
          <a:xfrm>
            <a:off x="247290" y="78960"/>
            <a:ext cx="3065253" cy="261633"/>
          </a:xfrm>
          <a:prstGeom prst="rect">
            <a:avLst/>
          </a:prstGeom>
          <a:noFill/>
        </p:spPr>
        <p:txBody>
          <a:bodyPr wrap="square">
            <a:spAutoFit/>
          </a:bodyPr>
          <a:lstStyle/>
          <a:p>
            <a:r>
              <a:rPr lang="en-US" sz="1050" dirty="0"/>
              <a:t>https://www.ayzanlabs.com/respoqrcode.html</a:t>
            </a:r>
          </a:p>
        </p:txBody>
      </p:sp>
      <p:pic>
        <p:nvPicPr>
          <p:cNvPr id="1048" name="Picture 1047" descr="A red square with black background&#10;&#10;Description automatically generated">
            <a:extLst>
              <a:ext uri="{FF2B5EF4-FFF2-40B4-BE49-F238E27FC236}">
                <a16:creationId xmlns:a16="http://schemas.microsoft.com/office/drawing/2014/main" id="{2917D596-E508-9EC0-2ED5-21D8D85293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1766" y="1190700"/>
            <a:ext cx="544460" cy="489699"/>
          </a:xfrm>
          <a:prstGeom prst="rect">
            <a:avLst/>
          </a:prstGeom>
        </p:spPr>
      </p:pic>
      <p:grpSp>
        <p:nvGrpSpPr>
          <p:cNvPr id="37" name="Group 36">
            <a:extLst>
              <a:ext uri="{FF2B5EF4-FFF2-40B4-BE49-F238E27FC236}">
                <a16:creationId xmlns:a16="http://schemas.microsoft.com/office/drawing/2014/main" id="{9143B316-A192-1B19-0D12-5F52B093B944}"/>
              </a:ext>
            </a:extLst>
          </p:cNvPr>
          <p:cNvGrpSpPr/>
          <p:nvPr/>
        </p:nvGrpSpPr>
        <p:grpSpPr>
          <a:xfrm>
            <a:off x="5627614" y="3382404"/>
            <a:ext cx="340956" cy="340956"/>
            <a:chOff x="5207643" y="3754989"/>
            <a:chExt cx="340956" cy="340956"/>
          </a:xfrm>
        </p:grpSpPr>
        <p:pic>
          <p:nvPicPr>
            <p:cNvPr id="7" name="Picture 6">
              <a:extLst>
                <a:ext uri="{FF2B5EF4-FFF2-40B4-BE49-F238E27FC236}">
                  <a16:creationId xmlns:a16="http://schemas.microsoft.com/office/drawing/2014/main" id="{21354608-A45B-C882-48A6-5CAD75BCB455}"/>
                </a:ext>
              </a:extLst>
            </p:cNvPr>
            <p:cNvPicPr>
              <a:picLocks noChangeAspect="1"/>
            </p:cNvPicPr>
            <p:nvPr/>
          </p:nvPicPr>
          <p:blipFill>
            <a:blip r:embed="rId8"/>
            <a:stretch>
              <a:fillRect/>
            </a:stretch>
          </p:blipFill>
          <p:spPr>
            <a:xfrm>
              <a:off x="5244001" y="3799225"/>
              <a:ext cx="220535" cy="202347"/>
            </a:xfrm>
            <a:prstGeom prst="rect">
              <a:avLst/>
            </a:prstGeom>
          </p:spPr>
        </p:pic>
        <p:pic>
          <p:nvPicPr>
            <p:cNvPr id="36" name="Picture 35" descr="A red square with black background&#10;&#10;Description automatically generated">
              <a:extLst>
                <a:ext uri="{FF2B5EF4-FFF2-40B4-BE49-F238E27FC236}">
                  <a16:creationId xmlns:a16="http://schemas.microsoft.com/office/drawing/2014/main" id="{AC90C96D-1992-8C14-CD03-377034CEF90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643" y="3754989"/>
              <a:ext cx="340956" cy="340956"/>
            </a:xfrm>
            <a:prstGeom prst="rect">
              <a:avLst/>
            </a:prstGeom>
          </p:spPr>
        </p:pic>
      </p:grpSp>
      <p:grpSp>
        <p:nvGrpSpPr>
          <p:cNvPr id="45" name="Group 44">
            <a:extLst>
              <a:ext uri="{FF2B5EF4-FFF2-40B4-BE49-F238E27FC236}">
                <a16:creationId xmlns:a16="http://schemas.microsoft.com/office/drawing/2014/main" id="{694BCA94-F07A-1738-9294-55AB460A358F}"/>
              </a:ext>
            </a:extLst>
          </p:cNvPr>
          <p:cNvGrpSpPr/>
          <p:nvPr/>
        </p:nvGrpSpPr>
        <p:grpSpPr>
          <a:xfrm>
            <a:off x="5636258" y="3791934"/>
            <a:ext cx="340956" cy="340956"/>
            <a:chOff x="5207643" y="3754989"/>
            <a:chExt cx="340956" cy="340956"/>
          </a:xfrm>
        </p:grpSpPr>
        <p:pic>
          <p:nvPicPr>
            <p:cNvPr id="46" name="Picture 45">
              <a:extLst>
                <a:ext uri="{FF2B5EF4-FFF2-40B4-BE49-F238E27FC236}">
                  <a16:creationId xmlns:a16="http://schemas.microsoft.com/office/drawing/2014/main" id="{7424220C-84B1-1824-30BE-FF2629C9E447}"/>
                </a:ext>
              </a:extLst>
            </p:cNvPr>
            <p:cNvPicPr>
              <a:picLocks noChangeAspect="1"/>
            </p:cNvPicPr>
            <p:nvPr/>
          </p:nvPicPr>
          <p:blipFill>
            <a:blip r:embed="rId8"/>
            <a:stretch>
              <a:fillRect/>
            </a:stretch>
          </p:blipFill>
          <p:spPr>
            <a:xfrm>
              <a:off x="5244001" y="3799225"/>
              <a:ext cx="220535" cy="202347"/>
            </a:xfrm>
            <a:prstGeom prst="rect">
              <a:avLst/>
            </a:prstGeom>
          </p:spPr>
        </p:pic>
        <p:pic>
          <p:nvPicPr>
            <p:cNvPr id="49" name="Picture 48" descr="A red square with black background&#10;&#10;Description automatically generated">
              <a:extLst>
                <a:ext uri="{FF2B5EF4-FFF2-40B4-BE49-F238E27FC236}">
                  <a16:creationId xmlns:a16="http://schemas.microsoft.com/office/drawing/2014/main" id="{B610C2EE-074D-D226-0B44-D1874FC917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643" y="3754989"/>
              <a:ext cx="340956" cy="340956"/>
            </a:xfrm>
            <a:prstGeom prst="rect">
              <a:avLst/>
            </a:prstGeom>
          </p:spPr>
        </p:pic>
      </p:grpSp>
      <p:grpSp>
        <p:nvGrpSpPr>
          <p:cNvPr id="51" name="Group 50">
            <a:extLst>
              <a:ext uri="{FF2B5EF4-FFF2-40B4-BE49-F238E27FC236}">
                <a16:creationId xmlns:a16="http://schemas.microsoft.com/office/drawing/2014/main" id="{BDDC1CF0-3B31-1909-0738-7C96E3D05343}"/>
              </a:ext>
            </a:extLst>
          </p:cNvPr>
          <p:cNvGrpSpPr/>
          <p:nvPr/>
        </p:nvGrpSpPr>
        <p:grpSpPr>
          <a:xfrm>
            <a:off x="5633347" y="4192706"/>
            <a:ext cx="340956" cy="340956"/>
            <a:chOff x="5207643" y="3754989"/>
            <a:chExt cx="340956" cy="340956"/>
          </a:xfrm>
        </p:grpSpPr>
        <p:pic>
          <p:nvPicPr>
            <p:cNvPr id="52" name="Picture 51">
              <a:extLst>
                <a:ext uri="{FF2B5EF4-FFF2-40B4-BE49-F238E27FC236}">
                  <a16:creationId xmlns:a16="http://schemas.microsoft.com/office/drawing/2014/main" id="{28469425-E107-F602-4B77-9335B9864AEF}"/>
                </a:ext>
              </a:extLst>
            </p:cNvPr>
            <p:cNvPicPr>
              <a:picLocks noChangeAspect="1"/>
            </p:cNvPicPr>
            <p:nvPr/>
          </p:nvPicPr>
          <p:blipFill>
            <a:blip r:embed="rId8"/>
            <a:stretch>
              <a:fillRect/>
            </a:stretch>
          </p:blipFill>
          <p:spPr>
            <a:xfrm>
              <a:off x="5244001" y="3799225"/>
              <a:ext cx="220535" cy="202347"/>
            </a:xfrm>
            <a:prstGeom prst="rect">
              <a:avLst/>
            </a:prstGeom>
          </p:spPr>
        </p:pic>
        <p:pic>
          <p:nvPicPr>
            <p:cNvPr id="53" name="Picture 52" descr="A red square with black background&#10;&#10;Description automatically generated">
              <a:extLst>
                <a:ext uri="{FF2B5EF4-FFF2-40B4-BE49-F238E27FC236}">
                  <a16:creationId xmlns:a16="http://schemas.microsoft.com/office/drawing/2014/main" id="{13C7F248-3DDA-CF6B-5644-27893DC3499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643" y="3754989"/>
              <a:ext cx="340956" cy="340956"/>
            </a:xfrm>
            <a:prstGeom prst="rect">
              <a:avLst/>
            </a:prstGeom>
          </p:spPr>
        </p:pic>
      </p:grpSp>
      <p:grpSp>
        <p:nvGrpSpPr>
          <p:cNvPr id="54" name="Group 53">
            <a:extLst>
              <a:ext uri="{FF2B5EF4-FFF2-40B4-BE49-F238E27FC236}">
                <a16:creationId xmlns:a16="http://schemas.microsoft.com/office/drawing/2014/main" id="{A517BE06-16C3-5964-7A47-0739BFA6279C}"/>
              </a:ext>
            </a:extLst>
          </p:cNvPr>
          <p:cNvGrpSpPr/>
          <p:nvPr/>
        </p:nvGrpSpPr>
        <p:grpSpPr>
          <a:xfrm>
            <a:off x="5638214" y="4588696"/>
            <a:ext cx="340956" cy="340956"/>
            <a:chOff x="5207643" y="3754989"/>
            <a:chExt cx="340956" cy="340956"/>
          </a:xfrm>
        </p:grpSpPr>
        <p:pic>
          <p:nvPicPr>
            <p:cNvPr id="55" name="Picture 54">
              <a:extLst>
                <a:ext uri="{FF2B5EF4-FFF2-40B4-BE49-F238E27FC236}">
                  <a16:creationId xmlns:a16="http://schemas.microsoft.com/office/drawing/2014/main" id="{4370CDCD-7A77-467C-F95D-9ABB0C75046E}"/>
                </a:ext>
              </a:extLst>
            </p:cNvPr>
            <p:cNvPicPr>
              <a:picLocks noChangeAspect="1"/>
            </p:cNvPicPr>
            <p:nvPr/>
          </p:nvPicPr>
          <p:blipFill>
            <a:blip r:embed="rId8"/>
            <a:stretch>
              <a:fillRect/>
            </a:stretch>
          </p:blipFill>
          <p:spPr>
            <a:xfrm>
              <a:off x="5244001" y="3799225"/>
              <a:ext cx="220535" cy="202347"/>
            </a:xfrm>
            <a:prstGeom prst="rect">
              <a:avLst/>
            </a:prstGeom>
          </p:spPr>
        </p:pic>
        <p:pic>
          <p:nvPicPr>
            <p:cNvPr id="56" name="Picture 55" descr="A red square with black background&#10;&#10;Description automatically generated">
              <a:extLst>
                <a:ext uri="{FF2B5EF4-FFF2-40B4-BE49-F238E27FC236}">
                  <a16:creationId xmlns:a16="http://schemas.microsoft.com/office/drawing/2014/main" id="{6356367F-9197-2B88-498C-90898E6E7EB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643" y="3754989"/>
              <a:ext cx="340956" cy="340956"/>
            </a:xfrm>
            <a:prstGeom prst="rect">
              <a:avLst/>
            </a:prstGeom>
          </p:spPr>
        </p:pic>
      </p:grpSp>
      <p:grpSp>
        <p:nvGrpSpPr>
          <p:cNvPr id="57" name="Group 56">
            <a:extLst>
              <a:ext uri="{FF2B5EF4-FFF2-40B4-BE49-F238E27FC236}">
                <a16:creationId xmlns:a16="http://schemas.microsoft.com/office/drawing/2014/main" id="{7C038A8E-3387-BF6C-DCC8-E25CDBB66CF9}"/>
              </a:ext>
            </a:extLst>
          </p:cNvPr>
          <p:cNvGrpSpPr/>
          <p:nvPr/>
        </p:nvGrpSpPr>
        <p:grpSpPr>
          <a:xfrm>
            <a:off x="5643074" y="4987746"/>
            <a:ext cx="340956" cy="340956"/>
            <a:chOff x="5207643" y="3754989"/>
            <a:chExt cx="340956" cy="340956"/>
          </a:xfrm>
        </p:grpSpPr>
        <p:pic>
          <p:nvPicPr>
            <p:cNvPr id="58" name="Picture 57">
              <a:extLst>
                <a:ext uri="{FF2B5EF4-FFF2-40B4-BE49-F238E27FC236}">
                  <a16:creationId xmlns:a16="http://schemas.microsoft.com/office/drawing/2014/main" id="{5539EF2B-577E-E9A8-6F11-FB94879506D4}"/>
                </a:ext>
              </a:extLst>
            </p:cNvPr>
            <p:cNvPicPr>
              <a:picLocks noChangeAspect="1"/>
            </p:cNvPicPr>
            <p:nvPr/>
          </p:nvPicPr>
          <p:blipFill>
            <a:blip r:embed="rId8"/>
            <a:stretch>
              <a:fillRect/>
            </a:stretch>
          </p:blipFill>
          <p:spPr>
            <a:xfrm>
              <a:off x="5244001" y="3799225"/>
              <a:ext cx="220535" cy="202347"/>
            </a:xfrm>
            <a:prstGeom prst="rect">
              <a:avLst/>
            </a:prstGeom>
          </p:spPr>
        </p:pic>
        <p:pic>
          <p:nvPicPr>
            <p:cNvPr id="59" name="Picture 58" descr="A red square with black background&#10;&#10;Description automatically generated">
              <a:extLst>
                <a:ext uri="{FF2B5EF4-FFF2-40B4-BE49-F238E27FC236}">
                  <a16:creationId xmlns:a16="http://schemas.microsoft.com/office/drawing/2014/main" id="{DB2AD5F0-23FF-DED0-3206-FF98229717A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643" y="3754989"/>
              <a:ext cx="340956" cy="340956"/>
            </a:xfrm>
            <a:prstGeom prst="rect">
              <a:avLst/>
            </a:prstGeom>
          </p:spPr>
        </p:pic>
      </p:grpSp>
      <p:sp>
        <p:nvSpPr>
          <p:cNvPr id="61" name="TextBox 60">
            <a:extLst>
              <a:ext uri="{FF2B5EF4-FFF2-40B4-BE49-F238E27FC236}">
                <a16:creationId xmlns:a16="http://schemas.microsoft.com/office/drawing/2014/main" id="{45BC9DD5-12E6-CC2A-728F-CF3DE4DE9BA8}"/>
              </a:ext>
            </a:extLst>
          </p:cNvPr>
          <p:cNvSpPr txBox="1"/>
          <p:nvPr/>
        </p:nvSpPr>
        <p:spPr>
          <a:xfrm>
            <a:off x="5972870" y="3352860"/>
            <a:ext cx="3305110" cy="369332"/>
          </a:xfrm>
          <a:prstGeom prst="rect">
            <a:avLst/>
          </a:prstGeom>
          <a:noFill/>
        </p:spPr>
        <p:txBody>
          <a:bodyPr wrap="square">
            <a:spAutoFit/>
          </a:bodyPr>
          <a:lstStyle/>
          <a:p>
            <a:r>
              <a:rPr lang="en-US" b="1" dirty="0">
                <a:solidFill>
                  <a:srgbClr val="FF0000"/>
                </a:solidFill>
                <a:latin typeface="Gelion Light" panose="00000500000000000000" pitchFamily="2" charset="0"/>
                <a:ea typeface="Gelion Light" panose="00000500000000000000" pitchFamily="2" charset="0"/>
                <a:cs typeface="Gelion Light" panose="00000500000000000000" pitchFamily="2" charset="0"/>
              </a:rPr>
              <a:t>Wrong Parking / Vehicle Blocking</a:t>
            </a:r>
            <a:endParaRPr lang="en-US" dirty="0"/>
          </a:p>
        </p:txBody>
      </p:sp>
      <p:sp>
        <p:nvSpPr>
          <p:cNvPr id="1024" name="TextBox 1023">
            <a:extLst>
              <a:ext uri="{FF2B5EF4-FFF2-40B4-BE49-F238E27FC236}">
                <a16:creationId xmlns:a16="http://schemas.microsoft.com/office/drawing/2014/main" id="{1B971BFC-1275-485F-3772-93044E7D4BE5}"/>
              </a:ext>
            </a:extLst>
          </p:cNvPr>
          <p:cNvSpPr txBox="1"/>
          <p:nvPr/>
        </p:nvSpPr>
        <p:spPr>
          <a:xfrm>
            <a:off x="5949137" y="3670394"/>
            <a:ext cx="2029528" cy="455125"/>
          </a:xfrm>
          <a:prstGeom prst="rect">
            <a:avLst/>
          </a:prstGeom>
          <a:noFill/>
        </p:spPr>
        <p:txBody>
          <a:bodyPr wrap="square">
            <a:spAutoFit/>
          </a:bodyPr>
          <a:lstStyle/>
          <a:p>
            <a:pPr>
              <a:lnSpc>
                <a:spcPct val="150000"/>
              </a:lnSpc>
            </a:pPr>
            <a:r>
              <a:rPr lang="en-US" b="1" dirty="0">
                <a:latin typeface="Gelion Light" panose="00000500000000000000" pitchFamily="2" charset="0"/>
                <a:ea typeface="Gelion Light" panose="00000500000000000000" pitchFamily="2" charset="0"/>
                <a:cs typeface="Gelion Light" panose="00000500000000000000" pitchFamily="2" charset="0"/>
              </a:rPr>
              <a:t> </a:t>
            </a:r>
            <a:r>
              <a:rPr lang="en-US" b="1" dirty="0">
                <a:solidFill>
                  <a:srgbClr val="FF0000"/>
                </a:solidFill>
                <a:latin typeface="Gelion Light" panose="00000500000000000000" pitchFamily="2" charset="0"/>
                <a:ea typeface="Gelion Light" panose="00000500000000000000" pitchFamily="2" charset="0"/>
                <a:cs typeface="Gelion Light" panose="00000500000000000000" pitchFamily="2" charset="0"/>
              </a:rPr>
              <a:t>Left Car Lights On</a:t>
            </a:r>
          </a:p>
        </p:txBody>
      </p:sp>
      <p:sp>
        <p:nvSpPr>
          <p:cNvPr id="1026" name="TextBox 1025">
            <a:extLst>
              <a:ext uri="{FF2B5EF4-FFF2-40B4-BE49-F238E27FC236}">
                <a16:creationId xmlns:a16="http://schemas.microsoft.com/office/drawing/2014/main" id="{9CCDD6FA-E69E-FA0B-5426-ED55ECFF9FAF}"/>
              </a:ext>
            </a:extLst>
          </p:cNvPr>
          <p:cNvSpPr txBox="1"/>
          <p:nvPr/>
        </p:nvSpPr>
        <p:spPr>
          <a:xfrm>
            <a:off x="6020784" y="5270359"/>
            <a:ext cx="2286000" cy="455125"/>
          </a:xfrm>
          <a:prstGeom prst="rect">
            <a:avLst/>
          </a:prstGeom>
          <a:noFill/>
        </p:spPr>
        <p:txBody>
          <a:bodyPr wrap="square">
            <a:spAutoFit/>
          </a:bodyPr>
          <a:lstStyle/>
          <a:p>
            <a:pPr>
              <a:lnSpc>
                <a:spcPct val="150000"/>
              </a:lnSpc>
            </a:pPr>
            <a:r>
              <a:rPr lang="en-US" b="1" dirty="0">
                <a:solidFill>
                  <a:srgbClr val="FF0000"/>
                </a:solidFill>
                <a:latin typeface="Gelion Light" panose="00000500000000000000" pitchFamily="2" charset="0"/>
                <a:ea typeface="Gelion Light" panose="00000500000000000000" pitchFamily="2" charset="0"/>
                <a:cs typeface="Gelion Light" panose="00000500000000000000" pitchFamily="2" charset="0"/>
              </a:rPr>
              <a:t>Left Baby in the Car</a:t>
            </a:r>
          </a:p>
        </p:txBody>
      </p:sp>
      <p:sp>
        <p:nvSpPr>
          <p:cNvPr id="1028" name="TextBox 1027">
            <a:extLst>
              <a:ext uri="{FF2B5EF4-FFF2-40B4-BE49-F238E27FC236}">
                <a16:creationId xmlns:a16="http://schemas.microsoft.com/office/drawing/2014/main" id="{7AECD820-98B7-9471-EFB2-B94436948E0E}"/>
              </a:ext>
            </a:extLst>
          </p:cNvPr>
          <p:cNvSpPr txBox="1"/>
          <p:nvPr/>
        </p:nvSpPr>
        <p:spPr>
          <a:xfrm>
            <a:off x="6018158" y="4095040"/>
            <a:ext cx="3481655" cy="455125"/>
          </a:xfrm>
          <a:prstGeom prst="rect">
            <a:avLst/>
          </a:prstGeom>
          <a:noFill/>
        </p:spPr>
        <p:txBody>
          <a:bodyPr wrap="square">
            <a:spAutoFit/>
          </a:bodyPr>
          <a:lstStyle/>
          <a:p>
            <a:pPr>
              <a:lnSpc>
                <a:spcPct val="150000"/>
              </a:lnSpc>
            </a:pPr>
            <a:r>
              <a:rPr lang="en-US" b="1" dirty="0">
                <a:solidFill>
                  <a:srgbClr val="FF0000"/>
                </a:solidFill>
                <a:latin typeface="Gelion Light" panose="00000500000000000000" pitchFamily="2" charset="0"/>
                <a:ea typeface="Gelion Light" panose="00000500000000000000" pitchFamily="2" charset="0"/>
                <a:cs typeface="Gelion Light" panose="00000500000000000000" pitchFamily="2" charset="0"/>
              </a:rPr>
              <a:t>Parked Within A Tow-Away Zone</a:t>
            </a:r>
          </a:p>
        </p:txBody>
      </p:sp>
      <p:sp>
        <p:nvSpPr>
          <p:cNvPr id="1030" name="TextBox 1029">
            <a:extLst>
              <a:ext uri="{FF2B5EF4-FFF2-40B4-BE49-F238E27FC236}">
                <a16:creationId xmlns:a16="http://schemas.microsoft.com/office/drawing/2014/main" id="{40841817-7889-DF9F-E852-47B1E3E33348}"/>
              </a:ext>
            </a:extLst>
          </p:cNvPr>
          <p:cNvSpPr txBox="1"/>
          <p:nvPr/>
        </p:nvSpPr>
        <p:spPr>
          <a:xfrm>
            <a:off x="6020107" y="4865393"/>
            <a:ext cx="1605318" cy="455125"/>
          </a:xfrm>
          <a:prstGeom prst="rect">
            <a:avLst/>
          </a:prstGeom>
          <a:noFill/>
        </p:spPr>
        <p:txBody>
          <a:bodyPr wrap="square">
            <a:spAutoFit/>
          </a:bodyPr>
          <a:lstStyle/>
          <a:p>
            <a:pPr>
              <a:lnSpc>
                <a:spcPct val="150000"/>
              </a:lnSpc>
            </a:pPr>
            <a:r>
              <a:rPr lang="en-US" b="1" dirty="0">
                <a:solidFill>
                  <a:srgbClr val="FF0000"/>
                </a:solidFill>
                <a:latin typeface="Gelion Light" panose="00000500000000000000" pitchFamily="2" charset="0"/>
                <a:ea typeface="Gelion Light" panose="00000500000000000000" pitchFamily="2" charset="0"/>
                <a:cs typeface="Gelion Light" panose="00000500000000000000" pitchFamily="2" charset="0"/>
              </a:rPr>
              <a:t>Road Accident</a:t>
            </a:r>
          </a:p>
        </p:txBody>
      </p:sp>
      <p:sp>
        <p:nvSpPr>
          <p:cNvPr id="1032" name="TextBox 1031">
            <a:extLst>
              <a:ext uri="{FF2B5EF4-FFF2-40B4-BE49-F238E27FC236}">
                <a16:creationId xmlns:a16="http://schemas.microsoft.com/office/drawing/2014/main" id="{62BEFFE0-D73F-5432-D9F4-ABF25FCE0E52}"/>
              </a:ext>
            </a:extLst>
          </p:cNvPr>
          <p:cNvSpPr txBox="1"/>
          <p:nvPr/>
        </p:nvSpPr>
        <p:spPr>
          <a:xfrm>
            <a:off x="6022072" y="4485801"/>
            <a:ext cx="1827828" cy="455125"/>
          </a:xfrm>
          <a:prstGeom prst="rect">
            <a:avLst/>
          </a:prstGeom>
          <a:noFill/>
        </p:spPr>
        <p:txBody>
          <a:bodyPr wrap="square">
            <a:spAutoFit/>
          </a:bodyPr>
          <a:lstStyle/>
          <a:p>
            <a:pPr>
              <a:lnSpc>
                <a:spcPct val="150000"/>
              </a:lnSpc>
            </a:pPr>
            <a:r>
              <a:rPr lang="en-US" b="1" dirty="0">
                <a:solidFill>
                  <a:srgbClr val="FF0000"/>
                </a:solidFill>
                <a:latin typeface="Gelion Light" panose="00000500000000000000" pitchFamily="2" charset="0"/>
                <a:ea typeface="Gelion Light" panose="00000500000000000000" pitchFamily="2" charset="0"/>
                <a:cs typeface="Gelion Light" panose="00000500000000000000" pitchFamily="2" charset="0"/>
              </a:rPr>
              <a:t>Left Doors Open</a:t>
            </a:r>
          </a:p>
        </p:txBody>
      </p:sp>
      <p:sp>
        <p:nvSpPr>
          <p:cNvPr id="1041" name="TextBox 1040">
            <a:extLst>
              <a:ext uri="{FF2B5EF4-FFF2-40B4-BE49-F238E27FC236}">
                <a16:creationId xmlns:a16="http://schemas.microsoft.com/office/drawing/2014/main" id="{14E70263-6DBD-1B75-C75E-79DB5D21CAE6}"/>
              </a:ext>
            </a:extLst>
          </p:cNvPr>
          <p:cNvSpPr txBox="1"/>
          <p:nvPr/>
        </p:nvSpPr>
        <p:spPr>
          <a:xfrm>
            <a:off x="6020107" y="5652071"/>
            <a:ext cx="1953336" cy="455125"/>
          </a:xfrm>
          <a:prstGeom prst="rect">
            <a:avLst/>
          </a:prstGeom>
          <a:noFill/>
        </p:spPr>
        <p:txBody>
          <a:bodyPr wrap="square">
            <a:spAutoFit/>
          </a:bodyPr>
          <a:lstStyle/>
          <a:p>
            <a:pPr>
              <a:lnSpc>
                <a:spcPct val="150000"/>
              </a:lnSpc>
            </a:pPr>
            <a:r>
              <a:rPr lang="en-US" b="1" dirty="0">
                <a:solidFill>
                  <a:srgbClr val="FF0000"/>
                </a:solidFill>
                <a:latin typeface="Gelion Light" panose="00000500000000000000" pitchFamily="2" charset="0"/>
                <a:ea typeface="Gelion Light" panose="00000500000000000000" pitchFamily="2" charset="0"/>
                <a:cs typeface="Gelion Light" panose="00000500000000000000" pitchFamily="2" charset="0"/>
              </a:rPr>
              <a:t>Flat Tire</a:t>
            </a:r>
          </a:p>
        </p:txBody>
      </p:sp>
      <p:grpSp>
        <p:nvGrpSpPr>
          <p:cNvPr id="1042" name="Group 1041">
            <a:extLst>
              <a:ext uri="{FF2B5EF4-FFF2-40B4-BE49-F238E27FC236}">
                <a16:creationId xmlns:a16="http://schemas.microsoft.com/office/drawing/2014/main" id="{954A5E73-E167-DD27-DE1A-8E418ABD736B}"/>
              </a:ext>
            </a:extLst>
          </p:cNvPr>
          <p:cNvGrpSpPr/>
          <p:nvPr/>
        </p:nvGrpSpPr>
        <p:grpSpPr>
          <a:xfrm>
            <a:off x="5640452" y="5385273"/>
            <a:ext cx="340956" cy="340956"/>
            <a:chOff x="5207643" y="3754989"/>
            <a:chExt cx="340956" cy="340956"/>
          </a:xfrm>
        </p:grpSpPr>
        <p:pic>
          <p:nvPicPr>
            <p:cNvPr id="1043" name="Picture 1042">
              <a:extLst>
                <a:ext uri="{FF2B5EF4-FFF2-40B4-BE49-F238E27FC236}">
                  <a16:creationId xmlns:a16="http://schemas.microsoft.com/office/drawing/2014/main" id="{17E2E1DF-38AF-D2AD-1619-C4FE183BDA0A}"/>
                </a:ext>
              </a:extLst>
            </p:cNvPr>
            <p:cNvPicPr>
              <a:picLocks noChangeAspect="1"/>
            </p:cNvPicPr>
            <p:nvPr/>
          </p:nvPicPr>
          <p:blipFill>
            <a:blip r:embed="rId8"/>
            <a:stretch>
              <a:fillRect/>
            </a:stretch>
          </p:blipFill>
          <p:spPr>
            <a:xfrm>
              <a:off x="5244001" y="3799225"/>
              <a:ext cx="220535" cy="202347"/>
            </a:xfrm>
            <a:prstGeom prst="rect">
              <a:avLst/>
            </a:prstGeom>
          </p:spPr>
        </p:pic>
        <p:pic>
          <p:nvPicPr>
            <p:cNvPr id="1045" name="Picture 1044" descr="A red square with black background&#10;&#10;Description automatically generated">
              <a:extLst>
                <a:ext uri="{FF2B5EF4-FFF2-40B4-BE49-F238E27FC236}">
                  <a16:creationId xmlns:a16="http://schemas.microsoft.com/office/drawing/2014/main" id="{29CE13F3-703E-5312-8309-76D2DB23350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643" y="3754989"/>
              <a:ext cx="340956" cy="340956"/>
            </a:xfrm>
            <a:prstGeom prst="rect">
              <a:avLst/>
            </a:prstGeom>
          </p:spPr>
        </p:pic>
      </p:grpSp>
      <p:grpSp>
        <p:nvGrpSpPr>
          <p:cNvPr id="1049" name="Group 1048">
            <a:extLst>
              <a:ext uri="{FF2B5EF4-FFF2-40B4-BE49-F238E27FC236}">
                <a16:creationId xmlns:a16="http://schemas.microsoft.com/office/drawing/2014/main" id="{D07E1234-186B-30EC-DA11-FFA24772915F}"/>
              </a:ext>
            </a:extLst>
          </p:cNvPr>
          <p:cNvGrpSpPr/>
          <p:nvPr/>
        </p:nvGrpSpPr>
        <p:grpSpPr>
          <a:xfrm>
            <a:off x="5643015" y="5782911"/>
            <a:ext cx="340956" cy="340956"/>
            <a:chOff x="5207643" y="3754989"/>
            <a:chExt cx="340956" cy="340956"/>
          </a:xfrm>
        </p:grpSpPr>
        <p:pic>
          <p:nvPicPr>
            <p:cNvPr id="1050" name="Picture 1049">
              <a:extLst>
                <a:ext uri="{FF2B5EF4-FFF2-40B4-BE49-F238E27FC236}">
                  <a16:creationId xmlns:a16="http://schemas.microsoft.com/office/drawing/2014/main" id="{7D133A8F-2861-99EA-D18A-0901739F70C3}"/>
                </a:ext>
              </a:extLst>
            </p:cNvPr>
            <p:cNvPicPr>
              <a:picLocks noChangeAspect="1"/>
            </p:cNvPicPr>
            <p:nvPr/>
          </p:nvPicPr>
          <p:blipFill>
            <a:blip r:embed="rId8"/>
            <a:stretch>
              <a:fillRect/>
            </a:stretch>
          </p:blipFill>
          <p:spPr>
            <a:xfrm>
              <a:off x="5244001" y="3799225"/>
              <a:ext cx="220535" cy="202347"/>
            </a:xfrm>
            <a:prstGeom prst="rect">
              <a:avLst/>
            </a:prstGeom>
          </p:spPr>
        </p:pic>
        <p:pic>
          <p:nvPicPr>
            <p:cNvPr id="1051" name="Picture 1050" descr="A red square with black background&#10;&#10;Description automatically generated">
              <a:extLst>
                <a:ext uri="{FF2B5EF4-FFF2-40B4-BE49-F238E27FC236}">
                  <a16:creationId xmlns:a16="http://schemas.microsoft.com/office/drawing/2014/main" id="{FF0CCDFF-C997-5518-A3EB-58C1B9CD2B8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643" y="3754989"/>
              <a:ext cx="340956" cy="340956"/>
            </a:xfrm>
            <a:prstGeom prst="rect">
              <a:avLst/>
            </a:prstGeom>
          </p:spPr>
        </p:pic>
      </p:grpSp>
      <p:sp>
        <p:nvSpPr>
          <p:cNvPr id="1054" name="Rectangle: Rounded Corners 1053">
            <a:extLst>
              <a:ext uri="{FF2B5EF4-FFF2-40B4-BE49-F238E27FC236}">
                <a16:creationId xmlns:a16="http://schemas.microsoft.com/office/drawing/2014/main" id="{91C92659-1F03-968A-927D-A09FD2B2783D}"/>
              </a:ext>
            </a:extLst>
          </p:cNvPr>
          <p:cNvSpPr/>
          <p:nvPr/>
        </p:nvSpPr>
        <p:spPr>
          <a:xfrm>
            <a:off x="5588276" y="2863851"/>
            <a:ext cx="5791438" cy="369332"/>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TextBox 1045">
            <a:extLst>
              <a:ext uri="{FF2B5EF4-FFF2-40B4-BE49-F238E27FC236}">
                <a16:creationId xmlns:a16="http://schemas.microsoft.com/office/drawing/2014/main" id="{0EA00315-4BD7-4DB7-94E0-5C6ADC8E0ECB}"/>
              </a:ext>
            </a:extLst>
          </p:cNvPr>
          <p:cNvSpPr txBox="1"/>
          <p:nvPr/>
        </p:nvSpPr>
        <p:spPr>
          <a:xfrm>
            <a:off x="5588275" y="2796463"/>
            <a:ext cx="5723199" cy="461665"/>
          </a:xfrm>
          <a:prstGeom prst="rect">
            <a:avLst/>
          </a:prstGeom>
          <a:noFill/>
        </p:spPr>
        <p:txBody>
          <a:bodyPr wrap="square">
            <a:spAutoFit/>
          </a:bodyPr>
          <a:lstStyle/>
          <a:p>
            <a:r>
              <a:rPr lang="en-US" sz="2400"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Messaging is 100% Private and anonymous</a:t>
            </a:r>
          </a:p>
        </p:txBody>
      </p:sp>
      <p:sp>
        <p:nvSpPr>
          <p:cNvPr id="1058" name="TextBox 1057">
            <a:extLst>
              <a:ext uri="{FF2B5EF4-FFF2-40B4-BE49-F238E27FC236}">
                <a16:creationId xmlns:a16="http://schemas.microsoft.com/office/drawing/2014/main" id="{C62F9193-353B-00F0-CCE0-E0D38E6DEC58}"/>
              </a:ext>
            </a:extLst>
          </p:cNvPr>
          <p:cNvSpPr txBox="1"/>
          <p:nvPr/>
        </p:nvSpPr>
        <p:spPr>
          <a:xfrm>
            <a:off x="3548985" y="231807"/>
            <a:ext cx="7675058" cy="400110"/>
          </a:xfrm>
          <a:prstGeom prst="rect">
            <a:avLst/>
          </a:prstGeom>
          <a:noFill/>
        </p:spPr>
        <p:txBody>
          <a:bodyPr wrap="square">
            <a:spAutoFit/>
          </a:bodyPr>
          <a:lstStyle/>
          <a:p>
            <a:pPr algn="l"/>
            <a:r>
              <a:rPr lang="en-US" sz="2000" b="0" i="0" u="none" strike="noStrike" dirty="0">
                <a:solidFill>
                  <a:srgbClr val="FF0000"/>
                </a:solidFill>
                <a:effectLst/>
                <a:latin typeface="Gelion Regular" panose="00000500000000000000" pitchFamily="2" charset="0"/>
                <a:ea typeface="Gelion Regular" panose="00000500000000000000" pitchFamily="2" charset="0"/>
                <a:cs typeface="Gelion Regular" panose="00000500000000000000" pitchFamily="2" charset="0"/>
              </a:rPr>
              <a:t>Home       </a:t>
            </a:r>
            <a:r>
              <a:rPr lang="en-US" sz="20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About Us       Shop       How It Works       Contact       FAQ’s</a:t>
            </a:r>
          </a:p>
        </p:txBody>
      </p:sp>
      <p:grpSp>
        <p:nvGrpSpPr>
          <p:cNvPr id="2" name="Group 1">
            <a:extLst>
              <a:ext uri="{FF2B5EF4-FFF2-40B4-BE49-F238E27FC236}">
                <a16:creationId xmlns:a16="http://schemas.microsoft.com/office/drawing/2014/main" id="{697B07A6-CC3B-4F8C-D4B2-02740A2335F5}"/>
              </a:ext>
            </a:extLst>
          </p:cNvPr>
          <p:cNvGrpSpPr/>
          <p:nvPr/>
        </p:nvGrpSpPr>
        <p:grpSpPr>
          <a:xfrm>
            <a:off x="363296" y="431862"/>
            <a:ext cx="1071349" cy="1055656"/>
            <a:chOff x="197893" y="231808"/>
            <a:chExt cx="1071349" cy="1055656"/>
          </a:xfrm>
        </p:grpSpPr>
        <p:sp>
          <p:nvSpPr>
            <p:cNvPr id="3" name="Rectangle 2">
              <a:extLst>
                <a:ext uri="{FF2B5EF4-FFF2-40B4-BE49-F238E27FC236}">
                  <a16:creationId xmlns:a16="http://schemas.microsoft.com/office/drawing/2014/main" id="{DA485BDA-30B1-3DC8-3135-3F9F380EFF8C}"/>
                </a:ext>
              </a:extLst>
            </p:cNvPr>
            <p:cNvSpPr/>
            <p:nvPr/>
          </p:nvSpPr>
          <p:spPr>
            <a:xfrm>
              <a:off x="197893" y="231808"/>
              <a:ext cx="1071349" cy="1055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B5ACD6-E2E5-FFB2-F0D9-A21E9C128526}"/>
                </a:ext>
              </a:extLst>
            </p:cNvPr>
            <p:cNvSpPr txBox="1"/>
            <p:nvPr/>
          </p:nvSpPr>
          <p:spPr>
            <a:xfrm>
              <a:off x="355695" y="574970"/>
              <a:ext cx="755744" cy="369332"/>
            </a:xfrm>
            <a:prstGeom prst="rect">
              <a:avLst/>
            </a:prstGeom>
            <a:noFill/>
          </p:spPr>
          <p:txBody>
            <a:bodyPr wrap="square">
              <a:spAutoFit/>
            </a:bodyPr>
            <a:lstStyle/>
            <a:p>
              <a:r>
                <a:rPr lang="en-US" sz="18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dirty="0">
                <a:solidFill>
                  <a:schemeClr val="bg1"/>
                </a:solidFill>
              </a:endParaRPr>
            </a:p>
          </p:txBody>
        </p:sp>
      </p:grpSp>
      <p:sp>
        <p:nvSpPr>
          <p:cNvPr id="9" name="TextBox 8">
            <a:extLst>
              <a:ext uri="{FF2B5EF4-FFF2-40B4-BE49-F238E27FC236}">
                <a16:creationId xmlns:a16="http://schemas.microsoft.com/office/drawing/2014/main" id="{C5829B29-B44C-50AA-3E95-C48A93FB044B}"/>
              </a:ext>
            </a:extLst>
          </p:cNvPr>
          <p:cNvSpPr txBox="1"/>
          <p:nvPr/>
        </p:nvSpPr>
        <p:spPr>
          <a:xfrm>
            <a:off x="6025571" y="6107196"/>
            <a:ext cx="1760917" cy="369332"/>
          </a:xfrm>
          <a:prstGeom prst="rect">
            <a:avLst/>
          </a:prstGeom>
          <a:noFill/>
        </p:spPr>
        <p:txBody>
          <a:bodyPr wrap="square">
            <a:spAutoFit/>
          </a:bodyPr>
          <a:lstStyle/>
          <a:p>
            <a:r>
              <a:rPr lang="en-US" b="1" dirty="0">
                <a:solidFill>
                  <a:srgbClr val="FF0000"/>
                </a:solidFill>
                <a:latin typeface="Gelion Light" panose="00000500000000000000" pitchFamily="2" charset="0"/>
                <a:ea typeface="Gelion Light" panose="00000500000000000000" pitchFamily="2" charset="0"/>
                <a:cs typeface="Gelion Light" panose="00000500000000000000" pitchFamily="2" charset="0"/>
              </a:rPr>
              <a:t>Windows Open </a:t>
            </a:r>
            <a:endParaRPr lang="en-US" dirty="0"/>
          </a:p>
        </p:txBody>
      </p:sp>
      <p:grpSp>
        <p:nvGrpSpPr>
          <p:cNvPr id="10" name="Group 9">
            <a:extLst>
              <a:ext uri="{FF2B5EF4-FFF2-40B4-BE49-F238E27FC236}">
                <a16:creationId xmlns:a16="http://schemas.microsoft.com/office/drawing/2014/main" id="{58CF0FDA-2D59-B7C9-3DF9-1A40A5B968FF}"/>
              </a:ext>
            </a:extLst>
          </p:cNvPr>
          <p:cNvGrpSpPr/>
          <p:nvPr/>
        </p:nvGrpSpPr>
        <p:grpSpPr>
          <a:xfrm>
            <a:off x="5627614" y="6168103"/>
            <a:ext cx="340956" cy="340956"/>
            <a:chOff x="5207643" y="3754989"/>
            <a:chExt cx="340956" cy="340956"/>
          </a:xfrm>
        </p:grpSpPr>
        <p:pic>
          <p:nvPicPr>
            <p:cNvPr id="11" name="Picture 10">
              <a:extLst>
                <a:ext uri="{FF2B5EF4-FFF2-40B4-BE49-F238E27FC236}">
                  <a16:creationId xmlns:a16="http://schemas.microsoft.com/office/drawing/2014/main" id="{DA078396-19EA-CBBC-88A7-7680DC78D128}"/>
                </a:ext>
              </a:extLst>
            </p:cNvPr>
            <p:cNvPicPr>
              <a:picLocks noChangeAspect="1"/>
            </p:cNvPicPr>
            <p:nvPr/>
          </p:nvPicPr>
          <p:blipFill>
            <a:blip r:embed="rId8"/>
            <a:stretch>
              <a:fillRect/>
            </a:stretch>
          </p:blipFill>
          <p:spPr>
            <a:xfrm>
              <a:off x="5244001" y="3799225"/>
              <a:ext cx="220535" cy="202347"/>
            </a:xfrm>
            <a:prstGeom prst="rect">
              <a:avLst/>
            </a:prstGeom>
          </p:spPr>
        </p:pic>
        <p:pic>
          <p:nvPicPr>
            <p:cNvPr id="12" name="Picture 11" descr="A red square with black background&#10;&#10;Description automatically generated">
              <a:extLst>
                <a:ext uri="{FF2B5EF4-FFF2-40B4-BE49-F238E27FC236}">
                  <a16:creationId xmlns:a16="http://schemas.microsoft.com/office/drawing/2014/main" id="{69003702-C9AB-EA07-407F-15EDB536697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07643" y="3754989"/>
              <a:ext cx="340956" cy="340956"/>
            </a:xfrm>
            <a:prstGeom prst="rect">
              <a:avLst/>
            </a:prstGeom>
          </p:spPr>
        </p:pic>
      </p:grpSp>
    </p:spTree>
    <p:extLst>
      <p:ext uri="{BB962C8B-B14F-4D97-AF65-F5344CB8AC3E}">
        <p14:creationId xmlns:p14="http://schemas.microsoft.com/office/powerpoint/2010/main" val="2551237809"/>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3A6A6D-25D9-3E5D-4E41-B00E91572DEF}"/>
              </a:ext>
            </a:extLst>
          </p:cNvPr>
          <p:cNvSpPr/>
          <p:nvPr/>
        </p:nvSpPr>
        <p:spPr>
          <a:xfrm>
            <a:off x="0" y="0"/>
            <a:ext cx="12192000" cy="68943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Placeholder 40" descr="A large room with glass walls&#10;">
            <a:extLst>
              <a:ext uri="{FF2B5EF4-FFF2-40B4-BE49-F238E27FC236}">
                <a16:creationId xmlns:a16="http://schemas.microsoft.com/office/drawing/2014/main" id="{439DE07D-546D-BECD-AFB0-D7490CF07D2F}"/>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4514483" y="911971"/>
            <a:ext cx="7677517" cy="5944744"/>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pic>
      <p:sp>
        <p:nvSpPr>
          <p:cNvPr id="9" name="TextBox 8">
            <a:extLst>
              <a:ext uri="{FF2B5EF4-FFF2-40B4-BE49-F238E27FC236}">
                <a16:creationId xmlns:a16="http://schemas.microsoft.com/office/drawing/2014/main" id="{DF7FB212-C636-BE79-3B6D-9D63D6E772F2}"/>
              </a:ext>
            </a:extLst>
          </p:cNvPr>
          <p:cNvSpPr txBox="1"/>
          <p:nvPr/>
        </p:nvSpPr>
        <p:spPr>
          <a:xfrm>
            <a:off x="179313" y="2651857"/>
            <a:ext cx="4321522" cy="1990353"/>
          </a:xfrm>
          <a:prstGeom prst="rect">
            <a:avLst/>
          </a:prstGeom>
          <a:noFill/>
        </p:spPr>
        <p:txBody>
          <a:bodyPr wrap="square">
            <a:spAutoFit/>
          </a:bodyPr>
          <a:lstStyle/>
          <a:p>
            <a:pPr fontAlgn="base">
              <a:lnSpc>
                <a:spcPct val="150000"/>
              </a:lnSpc>
            </a:pPr>
            <a:r>
              <a:rPr lang="en-US" sz="1400" b="0" i="0" dirty="0">
                <a:solidFill>
                  <a:srgbClr val="374151"/>
                </a:solidFill>
                <a:effectLst/>
                <a:latin typeface="Gelion Regular" panose="00000500000000000000" pitchFamily="2" charset="0"/>
                <a:ea typeface="Gelion Regular" panose="00000500000000000000" pitchFamily="2" charset="0"/>
                <a:cs typeface="Gelion Regular" panose="00000500000000000000" pitchFamily="2" charset="0"/>
              </a:rPr>
              <a:t>Welcome to </a:t>
            </a:r>
            <a:r>
              <a:rPr lang="en-US" sz="1400" dirty="0">
                <a:solidFill>
                  <a:srgbClr val="374151"/>
                </a:solidFill>
                <a:latin typeface="Gelion Regular" panose="00000500000000000000" pitchFamily="2" charset="0"/>
                <a:ea typeface="Gelion Regular" panose="00000500000000000000" pitchFamily="2" charset="0"/>
                <a:cs typeface="Gelion Regular" panose="00000500000000000000" pitchFamily="2" charset="0"/>
              </a:rPr>
              <a:t>Ayzan Trade Tech Pvt Ltd [Ayzan Labs]</a:t>
            </a:r>
            <a:r>
              <a:rPr lang="en-US" sz="1400" b="0" i="0" dirty="0">
                <a:solidFill>
                  <a:srgbClr val="374151"/>
                </a:solidFill>
                <a:effectLst/>
                <a:latin typeface="Gelion Regular" panose="00000500000000000000" pitchFamily="2" charset="0"/>
                <a:ea typeface="Gelion Regular" panose="00000500000000000000" pitchFamily="2" charset="0"/>
                <a:cs typeface="Gelion Regular" panose="00000500000000000000" pitchFamily="2" charset="0"/>
              </a:rPr>
              <a:t>, a cutting-edge IT solutions provider driven by innovation and expertise. With a commitment to delivering exceptional results, we bring together a team of skilled professionals and forward-thinking entrepreneurs to redefine possibilities in the digital landscape.</a:t>
            </a:r>
            <a:endParaRPr lang="en-US" sz="1400" b="0" i="0" dirty="0">
              <a:solidFill>
                <a:srgbClr val="534A45"/>
              </a:solidFill>
              <a:effectLst/>
              <a:latin typeface="Gelion Regular" panose="00000500000000000000" pitchFamily="2" charset="0"/>
              <a:ea typeface="Gelion Regular" panose="00000500000000000000" pitchFamily="2" charset="0"/>
              <a:cs typeface="Gelion Regular" panose="00000500000000000000" pitchFamily="2" charset="0"/>
            </a:endParaRPr>
          </a:p>
        </p:txBody>
      </p:sp>
      <p:sp>
        <p:nvSpPr>
          <p:cNvPr id="18" name="TextBox 17">
            <a:extLst>
              <a:ext uri="{FF2B5EF4-FFF2-40B4-BE49-F238E27FC236}">
                <a16:creationId xmlns:a16="http://schemas.microsoft.com/office/drawing/2014/main" id="{CACB89E7-247B-6109-649A-4D9ECC825DAC}"/>
              </a:ext>
            </a:extLst>
          </p:cNvPr>
          <p:cNvSpPr txBox="1"/>
          <p:nvPr/>
        </p:nvSpPr>
        <p:spPr>
          <a:xfrm>
            <a:off x="129653" y="2329054"/>
            <a:ext cx="1622288" cy="400110"/>
          </a:xfrm>
          <a:prstGeom prst="rect">
            <a:avLst/>
          </a:prstGeom>
          <a:noFill/>
        </p:spPr>
        <p:txBody>
          <a:bodyPr wrap="square">
            <a:spAutoFit/>
          </a:bodyPr>
          <a:lstStyle/>
          <a:p>
            <a:r>
              <a:rPr lang="en-US" sz="2000" b="1" dirty="0">
                <a:solidFill>
                  <a:srgbClr val="FF0000"/>
                </a:solidFill>
                <a:latin typeface="Gelion Thin" panose="00000400000000000000" pitchFamily="2" charset="0"/>
                <a:ea typeface="Gelion Thin" panose="00000400000000000000" pitchFamily="2" charset="0"/>
                <a:cs typeface="Gelion Thin" panose="00000400000000000000" pitchFamily="2" charset="0"/>
              </a:rPr>
              <a:t>About Us</a:t>
            </a:r>
          </a:p>
        </p:txBody>
      </p:sp>
      <p:cxnSp>
        <p:nvCxnSpPr>
          <p:cNvPr id="24" name="Straight Connector 23">
            <a:extLst>
              <a:ext uri="{FF2B5EF4-FFF2-40B4-BE49-F238E27FC236}">
                <a16:creationId xmlns:a16="http://schemas.microsoft.com/office/drawing/2014/main" id="{A5F5E163-CC29-1BCB-61F9-BDE75113709A}"/>
              </a:ext>
            </a:extLst>
          </p:cNvPr>
          <p:cNvCxnSpPr>
            <a:cxnSpLocks/>
          </p:cNvCxnSpPr>
          <p:nvPr/>
        </p:nvCxnSpPr>
        <p:spPr>
          <a:xfrm>
            <a:off x="179313" y="1978925"/>
            <a:ext cx="0" cy="96372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994910-677F-39C8-73D7-617B2D933C53}"/>
              </a:ext>
            </a:extLst>
          </p:cNvPr>
          <p:cNvCxnSpPr>
            <a:cxnSpLocks/>
          </p:cNvCxnSpPr>
          <p:nvPr/>
        </p:nvCxnSpPr>
        <p:spPr>
          <a:xfrm>
            <a:off x="0" y="2651857"/>
            <a:ext cx="1446662"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5CF8079-90FD-6026-AE92-8E8891560F84}"/>
              </a:ext>
            </a:extLst>
          </p:cNvPr>
          <p:cNvSpPr txBox="1"/>
          <p:nvPr/>
        </p:nvSpPr>
        <p:spPr>
          <a:xfrm>
            <a:off x="3548985" y="231807"/>
            <a:ext cx="7675058" cy="400110"/>
          </a:xfrm>
          <a:prstGeom prst="rect">
            <a:avLst/>
          </a:prstGeom>
          <a:noFill/>
        </p:spPr>
        <p:txBody>
          <a:bodyPr wrap="square">
            <a:spAutoFit/>
          </a:bodyPr>
          <a:lstStyle/>
          <a:p>
            <a:pPr algn="l"/>
            <a:r>
              <a:rPr lang="en-US" sz="2000" b="0" i="0" u="none" strike="noStrike" dirty="0">
                <a:solidFill>
                  <a:srgbClr val="FF0000"/>
                </a:solidFill>
                <a:effectLst/>
                <a:latin typeface="Gelion Regular" panose="00000500000000000000" pitchFamily="2" charset="0"/>
                <a:ea typeface="Gelion Regular" panose="00000500000000000000" pitchFamily="2" charset="0"/>
                <a:cs typeface="Gelion Regular" panose="00000500000000000000" pitchFamily="2" charset="0"/>
              </a:rPr>
              <a:t>Home       </a:t>
            </a:r>
            <a:r>
              <a:rPr lang="en-US" sz="20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About Us       Shop       How It Works       Contact       FAQ’s</a:t>
            </a:r>
          </a:p>
        </p:txBody>
      </p:sp>
      <p:grpSp>
        <p:nvGrpSpPr>
          <p:cNvPr id="7" name="Group 6">
            <a:extLst>
              <a:ext uri="{FF2B5EF4-FFF2-40B4-BE49-F238E27FC236}">
                <a16:creationId xmlns:a16="http://schemas.microsoft.com/office/drawing/2014/main" id="{D71DE1F1-3C42-DB70-94B3-06DCC1E54083}"/>
              </a:ext>
            </a:extLst>
          </p:cNvPr>
          <p:cNvGrpSpPr/>
          <p:nvPr/>
        </p:nvGrpSpPr>
        <p:grpSpPr>
          <a:xfrm>
            <a:off x="363296" y="431862"/>
            <a:ext cx="1071349" cy="1055656"/>
            <a:chOff x="197893" y="231808"/>
            <a:chExt cx="1071349" cy="1055656"/>
          </a:xfrm>
        </p:grpSpPr>
        <p:sp>
          <p:nvSpPr>
            <p:cNvPr id="8" name="Rectangle 7">
              <a:extLst>
                <a:ext uri="{FF2B5EF4-FFF2-40B4-BE49-F238E27FC236}">
                  <a16:creationId xmlns:a16="http://schemas.microsoft.com/office/drawing/2014/main" id="{E49BA3F6-A49A-5683-4458-749179442EFD}"/>
                </a:ext>
              </a:extLst>
            </p:cNvPr>
            <p:cNvSpPr/>
            <p:nvPr/>
          </p:nvSpPr>
          <p:spPr>
            <a:xfrm>
              <a:off x="197893" y="231808"/>
              <a:ext cx="1071349" cy="1055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84602B3-956E-95AA-6EFB-161A1AC46DA5}"/>
                </a:ext>
              </a:extLst>
            </p:cNvPr>
            <p:cNvSpPr txBox="1"/>
            <p:nvPr/>
          </p:nvSpPr>
          <p:spPr>
            <a:xfrm>
              <a:off x="355695" y="574970"/>
              <a:ext cx="755744" cy="369332"/>
            </a:xfrm>
            <a:prstGeom prst="rect">
              <a:avLst/>
            </a:prstGeom>
            <a:noFill/>
          </p:spPr>
          <p:txBody>
            <a:bodyPr wrap="square">
              <a:spAutoFit/>
            </a:bodyPr>
            <a:lstStyle/>
            <a:p>
              <a:r>
                <a:rPr lang="en-US" sz="18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dirty="0">
                <a:solidFill>
                  <a:schemeClr val="bg1"/>
                </a:solidFill>
              </a:endParaRPr>
            </a:p>
          </p:txBody>
        </p:sp>
      </p:grpSp>
    </p:spTree>
    <p:extLst>
      <p:ext uri="{BB962C8B-B14F-4D97-AF65-F5344CB8AC3E}">
        <p14:creationId xmlns:p14="http://schemas.microsoft.com/office/powerpoint/2010/main" val="131958916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84DDFF-6D3C-2C40-722C-C97875411DA7}"/>
              </a:ext>
            </a:extLst>
          </p:cNvPr>
          <p:cNvSpPr/>
          <p:nvPr/>
        </p:nvSpPr>
        <p:spPr>
          <a:xfrm>
            <a:off x="0" y="0"/>
            <a:ext cx="12192000" cy="68943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F7FB212-C636-BE79-3B6D-9D63D6E772F2}"/>
              </a:ext>
            </a:extLst>
          </p:cNvPr>
          <p:cNvSpPr txBox="1"/>
          <p:nvPr/>
        </p:nvSpPr>
        <p:spPr>
          <a:xfrm>
            <a:off x="129653" y="2868058"/>
            <a:ext cx="4384830" cy="1990353"/>
          </a:xfrm>
          <a:prstGeom prst="rect">
            <a:avLst/>
          </a:prstGeom>
          <a:noFill/>
        </p:spPr>
        <p:txBody>
          <a:bodyPr wrap="square">
            <a:spAutoFit/>
          </a:bodyPr>
          <a:lstStyle/>
          <a:p>
            <a:pPr fontAlgn="base">
              <a:lnSpc>
                <a:spcPct val="150000"/>
              </a:lnSpc>
            </a:pPr>
            <a:r>
              <a:rPr lang="en-US" sz="1400" dirty="0">
                <a:solidFill>
                  <a:srgbClr val="374151"/>
                </a:solidFill>
                <a:latin typeface="Gelion Regular" panose="00000500000000000000" pitchFamily="2" charset="0"/>
                <a:ea typeface="Gelion Regular" panose="00000500000000000000" pitchFamily="2" charset="0"/>
                <a:cs typeface="Gelion Regular" panose="00000500000000000000" pitchFamily="2" charset="0"/>
              </a:rPr>
              <a:t>Backed by a diverse team of IT specialists, we excel in software development, cloud solutions, data analytics, artificial intelligence, and cybersecurity. Our proficiency is not just in keeping up with industry trends but in setting them, ensuring that our clients stay ahead in an ever-evolving technological landscape.</a:t>
            </a:r>
          </a:p>
        </p:txBody>
      </p:sp>
      <p:sp>
        <p:nvSpPr>
          <p:cNvPr id="18" name="TextBox 17">
            <a:extLst>
              <a:ext uri="{FF2B5EF4-FFF2-40B4-BE49-F238E27FC236}">
                <a16:creationId xmlns:a16="http://schemas.microsoft.com/office/drawing/2014/main" id="{CACB89E7-247B-6109-649A-4D9ECC825DAC}"/>
              </a:ext>
            </a:extLst>
          </p:cNvPr>
          <p:cNvSpPr txBox="1"/>
          <p:nvPr/>
        </p:nvSpPr>
        <p:spPr>
          <a:xfrm>
            <a:off x="129652" y="2352058"/>
            <a:ext cx="1937983" cy="400110"/>
          </a:xfrm>
          <a:prstGeom prst="rect">
            <a:avLst/>
          </a:prstGeom>
          <a:noFill/>
        </p:spPr>
        <p:txBody>
          <a:bodyPr wrap="square">
            <a:spAutoFit/>
          </a:bodyPr>
          <a:lstStyle/>
          <a:p>
            <a:r>
              <a:rPr lang="en-US" sz="2000" b="1" dirty="0">
                <a:solidFill>
                  <a:srgbClr val="FF0000"/>
                </a:solidFill>
                <a:latin typeface="Gelion Thin" panose="00000400000000000000" pitchFamily="2" charset="0"/>
                <a:ea typeface="Gelion Thin" panose="00000400000000000000" pitchFamily="2" charset="0"/>
                <a:cs typeface="Gelion Thin" panose="00000400000000000000" pitchFamily="2" charset="0"/>
              </a:rPr>
              <a:t>Our Expertise</a:t>
            </a:r>
          </a:p>
        </p:txBody>
      </p:sp>
      <p:cxnSp>
        <p:nvCxnSpPr>
          <p:cNvPr id="24" name="Straight Connector 23">
            <a:extLst>
              <a:ext uri="{FF2B5EF4-FFF2-40B4-BE49-F238E27FC236}">
                <a16:creationId xmlns:a16="http://schemas.microsoft.com/office/drawing/2014/main" id="{A5F5E163-CC29-1BCB-61F9-BDE75113709A}"/>
              </a:ext>
            </a:extLst>
          </p:cNvPr>
          <p:cNvCxnSpPr>
            <a:cxnSpLocks/>
          </p:cNvCxnSpPr>
          <p:nvPr/>
        </p:nvCxnSpPr>
        <p:spPr>
          <a:xfrm>
            <a:off x="179313" y="1978925"/>
            <a:ext cx="0" cy="96372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994910-677F-39C8-73D7-617B2D933C53}"/>
              </a:ext>
            </a:extLst>
          </p:cNvPr>
          <p:cNvCxnSpPr>
            <a:cxnSpLocks/>
          </p:cNvCxnSpPr>
          <p:nvPr/>
        </p:nvCxnSpPr>
        <p:spPr>
          <a:xfrm>
            <a:off x="27292" y="2660224"/>
            <a:ext cx="1937983"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08A9BCA-4E9B-3B5E-5CCF-DAE354374BB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14484" y="905805"/>
            <a:ext cx="7677516" cy="5952195"/>
          </a:xfrm>
          <a:prstGeom prst="rect">
            <a:avLst/>
          </a:prstGeom>
        </p:spPr>
      </p:pic>
      <p:sp>
        <p:nvSpPr>
          <p:cNvPr id="6" name="TextBox 5">
            <a:extLst>
              <a:ext uri="{FF2B5EF4-FFF2-40B4-BE49-F238E27FC236}">
                <a16:creationId xmlns:a16="http://schemas.microsoft.com/office/drawing/2014/main" id="{2AE02AB5-D0FE-0A7C-CB3A-921B321290C1}"/>
              </a:ext>
            </a:extLst>
          </p:cNvPr>
          <p:cNvSpPr txBox="1"/>
          <p:nvPr/>
        </p:nvSpPr>
        <p:spPr>
          <a:xfrm>
            <a:off x="3548985" y="231807"/>
            <a:ext cx="7675058" cy="400110"/>
          </a:xfrm>
          <a:prstGeom prst="rect">
            <a:avLst/>
          </a:prstGeom>
          <a:noFill/>
        </p:spPr>
        <p:txBody>
          <a:bodyPr wrap="square">
            <a:spAutoFit/>
          </a:bodyPr>
          <a:lstStyle/>
          <a:p>
            <a:pPr algn="l"/>
            <a:r>
              <a:rPr lang="en-US" sz="2000" b="0" i="0" u="none" strike="noStrike" dirty="0">
                <a:solidFill>
                  <a:srgbClr val="FF0000"/>
                </a:solidFill>
                <a:effectLst/>
                <a:latin typeface="Gelion Regular" panose="00000500000000000000" pitchFamily="2" charset="0"/>
                <a:ea typeface="Gelion Regular" panose="00000500000000000000" pitchFamily="2" charset="0"/>
                <a:cs typeface="Gelion Regular" panose="00000500000000000000" pitchFamily="2" charset="0"/>
              </a:rPr>
              <a:t>Home       </a:t>
            </a:r>
            <a:r>
              <a:rPr lang="en-US" sz="20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About Us       Shop       How It Works       Contact       FAQ’s</a:t>
            </a:r>
          </a:p>
        </p:txBody>
      </p:sp>
      <p:grpSp>
        <p:nvGrpSpPr>
          <p:cNvPr id="8" name="Group 7">
            <a:extLst>
              <a:ext uri="{FF2B5EF4-FFF2-40B4-BE49-F238E27FC236}">
                <a16:creationId xmlns:a16="http://schemas.microsoft.com/office/drawing/2014/main" id="{5C703803-A0AF-28F5-F2EC-2A7C4F8696E1}"/>
              </a:ext>
            </a:extLst>
          </p:cNvPr>
          <p:cNvGrpSpPr/>
          <p:nvPr/>
        </p:nvGrpSpPr>
        <p:grpSpPr>
          <a:xfrm>
            <a:off x="363296" y="431862"/>
            <a:ext cx="1071349" cy="1055656"/>
            <a:chOff x="197893" y="231808"/>
            <a:chExt cx="1071349" cy="1055656"/>
          </a:xfrm>
        </p:grpSpPr>
        <p:sp>
          <p:nvSpPr>
            <p:cNvPr id="10" name="Rectangle 9">
              <a:extLst>
                <a:ext uri="{FF2B5EF4-FFF2-40B4-BE49-F238E27FC236}">
                  <a16:creationId xmlns:a16="http://schemas.microsoft.com/office/drawing/2014/main" id="{4FA2C835-B0E6-959D-E755-9FA6DCB245F4}"/>
                </a:ext>
              </a:extLst>
            </p:cNvPr>
            <p:cNvSpPr/>
            <p:nvPr/>
          </p:nvSpPr>
          <p:spPr>
            <a:xfrm>
              <a:off x="197893" y="231808"/>
              <a:ext cx="1071349" cy="1055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FC366D0-A5E3-CD86-E48E-7132238A2EEA}"/>
                </a:ext>
              </a:extLst>
            </p:cNvPr>
            <p:cNvSpPr txBox="1"/>
            <p:nvPr/>
          </p:nvSpPr>
          <p:spPr>
            <a:xfrm>
              <a:off x="355695" y="574970"/>
              <a:ext cx="755744" cy="369332"/>
            </a:xfrm>
            <a:prstGeom prst="rect">
              <a:avLst/>
            </a:prstGeom>
            <a:noFill/>
          </p:spPr>
          <p:txBody>
            <a:bodyPr wrap="square">
              <a:spAutoFit/>
            </a:bodyPr>
            <a:lstStyle/>
            <a:p>
              <a:r>
                <a:rPr lang="en-US" sz="18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dirty="0">
                <a:solidFill>
                  <a:schemeClr val="bg1"/>
                </a:solidFill>
              </a:endParaRPr>
            </a:p>
          </p:txBody>
        </p:sp>
      </p:grpSp>
    </p:spTree>
    <p:extLst>
      <p:ext uri="{BB962C8B-B14F-4D97-AF65-F5344CB8AC3E}">
        <p14:creationId xmlns:p14="http://schemas.microsoft.com/office/powerpoint/2010/main" val="391628349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41BE303-4206-8F88-D5AF-9A88A41EDC3F}"/>
              </a:ext>
            </a:extLst>
          </p:cNvPr>
          <p:cNvSpPr/>
          <p:nvPr/>
        </p:nvSpPr>
        <p:spPr>
          <a:xfrm>
            <a:off x="0" y="0"/>
            <a:ext cx="12192000" cy="68943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F7FB212-C636-BE79-3B6D-9D63D6E772F2}"/>
              </a:ext>
            </a:extLst>
          </p:cNvPr>
          <p:cNvSpPr txBox="1"/>
          <p:nvPr/>
        </p:nvSpPr>
        <p:spPr>
          <a:xfrm>
            <a:off x="129653" y="2868058"/>
            <a:ext cx="4384830" cy="3477875"/>
          </a:xfrm>
          <a:prstGeom prst="rect">
            <a:avLst/>
          </a:prstGeom>
          <a:noFill/>
        </p:spPr>
        <p:txBody>
          <a:bodyPr wrap="square">
            <a:spAutoFit/>
          </a:bodyPr>
          <a:lstStyle/>
          <a:p>
            <a:pPr algn="l"/>
            <a:r>
              <a:rPr lang="en-US" sz="14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Innovation</a:t>
            </a:r>
          </a:p>
          <a:p>
            <a:pPr fontAlgn="base"/>
            <a:r>
              <a:rPr lang="en-US" sz="1400" dirty="0">
                <a:solidFill>
                  <a:srgbClr val="374151"/>
                </a:solidFill>
                <a:latin typeface="Gelion Regular" panose="00000500000000000000" pitchFamily="2" charset="0"/>
                <a:ea typeface="Gelion Regular" panose="00000500000000000000" pitchFamily="2" charset="0"/>
                <a:cs typeface="Gelion Regular" panose="00000500000000000000" pitchFamily="2" charset="0"/>
              </a:rPr>
              <a:t>We embrace the latest technologies and methodologies to create solutions that stand out in the market.</a:t>
            </a:r>
          </a:p>
          <a:p>
            <a:endParaRPr lang="en-US" sz="1200" dirty="0">
              <a:solidFill>
                <a:srgbClr val="374151"/>
              </a:solidFill>
              <a:latin typeface="Poppins ExtraLight" panose="00000300000000000000" pitchFamily="2" charset="0"/>
              <a:cs typeface="Poppins ExtraLight" panose="00000300000000000000" pitchFamily="2" charset="0"/>
            </a:endParaRPr>
          </a:p>
          <a:p>
            <a:r>
              <a:rPr lang="en-US" sz="14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Collaboration </a:t>
            </a:r>
          </a:p>
          <a:p>
            <a:pPr fontAlgn="base"/>
            <a:r>
              <a:rPr lang="en-US" sz="1400" dirty="0">
                <a:solidFill>
                  <a:srgbClr val="374151"/>
                </a:solidFill>
                <a:latin typeface="Gelion Regular" panose="00000500000000000000" pitchFamily="2" charset="0"/>
                <a:ea typeface="Gelion Regular" panose="00000500000000000000" pitchFamily="2" charset="0"/>
                <a:cs typeface="Gelion Regular" panose="00000500000000000000" pitchFamily="2" charset="0"/>
              </a:rPr>
              <a:t>Our team works seamlessly to understand your unique needs and collaboratively develop tailored solutions.</a:t>
            </a:r>
          </a:p>
          <a:p>
            <a:endParaRPr lang="en-US" sz="1200" dirty="0">
              <a:solidFill>
                <a:srgbClr val="374151"/>
              </a:solidFill>
              <a:latin typeface="Poppins ExtraLight" panose="00000300000000000000" pitchFamily="2" charset="0"/>
              <a:cs typeface="Poppins ExtraLight" panose="00000300000000000000" pitchFamily="2" charset="0"/>
            </a:endParaRPr>
          </a:p>
          <a:p>
            <a:r>
              <a:rPr lang="en-US" sz="14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Reliability </a:t>
            </a:r>
          </a:p>
          <a:p>
            <a:pPr fontAlgn="base"/>
            <a:r>
              <a:rPr lang="en-US" sz="1400" dirty="0">
                <a:solidFill>
                  <a:srgbClr val="374151"/>
                </a:solidFill>
                <a:latin typeface="Gelion Regular" panose="00000500000000000000" pitchFamily="2" charset="0"/>
                <a:ea typeface="Gelion Regular" panose="00000500000000000000" pitchFamily="2" charset="0"/>
                <a:cs typeface="Gelion Regular" panose="00000500000000000000" pitchFamily="2" charset="0"/>
              </a:rPr>
              <a:t>With a track record of successful projects, we are a trusted partner in your journey to digital transformation.</a:t>
            </a:r>
          </a:p>
          <a:p>
            <a:pPr fontAlgn="base"/>
            <a:endParaRPr lang="en-US" sz="1400" dirty="0">
              <a:solidFill>
                <a:srgbClr val="374151"/>
              </a:solidFill>
              <a:latin typeface="Gelion Regular" panose="00000500000000000000" pitchFamily="2" charset="0"/>
              <a:ea typeface="Gelion Regular" panose="00000500000000000000" pitchFamily="2" charset="0"/>
              <a:cs typeface="Gelion Regular" panose="00000500000000000000" pitchFamily="2" charset="0"/>
            </a:endParaRPr>
          </a:p>
          <a:p>
            <a:r>
              <a:rPr lang="en-US" sz="14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Results-Driven </a:t>
            </a:r>
          </a:p>
          <a:p>
            <a:pPr fontAlgn="base"/>
            <a:r>
              <a:rPr lang="en-US" sz="1400" dirty="0">
                <a:solidFill>
                  <a:srgbClr val="374151"/>
                </a:solidFill>
                <a:latin typeface="Gelion Regular" panose="00000500000000000000" pitchFamily="2" charset="0"/>
                <a:ea typeface="Gelion Regular" panose="00000500000000000000" pitchFamily="2" charset="0"/>
                <a:cs typeface="Gelion Regular" panose="00000500000000000000" pitchFamily="2" charset="0"/>
              </a:rPr>
              <a:t>Our focus is on delivering tangible, measurable results that contribute to your business success.</a:t>
            </a:r>
          </a:p>
        </p:txBody>
      </p:sp>
      <p:sp>
        <p:nvSpPr>
          <p:cNvPr id="18" name="TextBox 17">
            <a:extLst>
              <a:ext uri="{FF2B5EF4-FFF2-40B4-BE49-F238E27FC236}">
                <a16:creationId xmlns:a16="http://schemas.microsoft.com/office/drawing/2014/main" id="{CACB89E7-247B-6109-649A-4D9ECC825DAC}"/>
              </a:ext>
            </a:extLst>
          </p:cNvPr>
          <p:cNvSpPr txBox="1"/>
          <p:nvPr/>
        </p:nvSpPr>
        <p:spPr>
          <a:xfrm>
            <a:off x="129652" y="2346307"/>
            <a:ext cx="1937983" cy="400110"/>
          </a:xfrm>
          <a:prstGeom prst="rect">
            <a:avLst/>
          </a:prstGeom>
          <a:noFill/>
        </p:spPr>
        <p:txBody>
          <a:bodyPr wrap="square">
            <a:spAutoFit/>
          </a:bodyPr>
          <a:lstStyle/>
          <a:p>
            <a:r>
              <a:rPr lang="en-US" sz="2000" b="1" dirty="0">
                <a:solidFill>
                  <a:srgbClr val="FF0000"/>
                </a:solidFill>
                <a:latin typeface="Gelion Thin" panose="00000400000000000000" pitchFamily="2" charset="0"/>
                <a:ea typeface="Gelion Thin" panose="00000400000000000000" pitchFamily="2" charset="0"/>
                <a:cs typeface="Gelion Thin" panose="00000400000000000000" pitchFamily="2" charset="0"/>
              </a:rPr>
              <a:t>Why Choose</a:t>
            </a:r>
          </a:p>
        </p:txBody>
      </p:sp>
      <p:cxnSp>
        <p:nvCxnSpPr>
          <p:cNvPr id="24" name="Straight Connector 23">
            <a:extLst>
              <a:ext uri="{FF2B5EF4-FFF2-40B4-BE49-F238E27FC236}">
                <a16:creationId xmlns:a16="http://schemas.microsoft.com/office/drawing/2014/main" id="{A5F5E163-CC29-1BCB-61F9-BDE75113709A}"/>
              </a:ext>
            </a:extLst>
          </p:cNvPr>
          <p:cNvCxnSpPr>
            <a:cxnSpLocks/>
          </p:cNvCxnSpPr>
          <p:nvPr/>
        </p:nvCxnSpPr>
        <p:spPr>
          <a:xfrm>
            <a:off x="179313" y="1978925"/>
            <a:ext cx="0" cy="96372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994910-677F-39C8-73D7-617B2D933C53}"/>
              </a:ext>
            </a:extLst>
          </p:cNvPr>
          <p:cNvCxnSpPr>
            <a:cxnSpLocks/>
          </p:cNvCxnSpPr>
          <p:nvPr/>
        </p:nvCxnSpPr>
        <p:spPr>
          <a:xfrm>
            <a:off x="27292" y="2660224"/>
            <a:ext cx="1937983"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Placeholder 55" descr="Building Skyline">
            <a:extLst>
              <a:ext uri="{FF2B5EF4-FFF2-40B4-BE49-F238E27FC236}">
                <a16:creationId xmlns:a16="http://schemas.microsoft.com/office/drawing/2014/main" id="{3F89120C-09DB-EE2F-DF6B-60A77D3C95DE}"/>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4502010" y="913256"/>
            <a:ext cx="7689989" cy="5944744"/>
          </a:xfrm>
          <a:custGeom>
            <a:avLst/>
            <a:gdLst>
              <a:gd name="connsiteX0" fmla="*/ 4615126 w 12192000"/>
              <a:gd name="connsiteY0" fmla="*/ 0 h 6858000"/>
              <a:gd name="connsiteX1" fmla="*/ 12192000 w 12192000"/>
              <a:gd name="connsiteY1" fmla="*/ 0 h 6858000"/>
              <a:gd name="connsiteX2" fmla="*/ 12192000 w 12192000"/>
              <a:gd name="connsiteY2" fmla="*/ 6858000 h 6858000"/>
              <a:gd name="connsiteX3" fmla="*/ 4615126 w 12192000"/>
              <a:gd name="connsiteY3" fmla="*/ 6858000 h 6858000"/>
              <a:gd name="connsiteX4" fmla="*/ 0 w 12192000"/>
              <a:gd name="connsiteY4" fmla="*/ 0 h 6858000"/>
              <a:gd name="connsiteX5" fmla="*/ 4551118 w 12192000"/>
              <a:gd name="connsiteY5" fmla="*/ 0 h 6858000"/>
              <a:gd name="connsiteX6" fmla="*/ 4551118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15126" y="0"/>
                </a:moveTo>
                <a:lnTo>
                  <a:pt x="12192000" y="0"/>
                </a:lnTo>
                <a:lnTo>
                  <a:pt x="12192000" y="6858000"/>
                </a:lnTo>
                <a:lnTo>
                  <a:pt x="4615126" y="6858000"/>
                </a:lnTo>
                <a:close/>
                <a:moveTo>
                  <a:pt x="0" y="0"/>
                </a:moveTo>
                <a:lnTo>
                  <a:pt x="4551118" y="0"/>
                </a:lnTo>
                <a:lnTo>
                  <a:pt x="4551118" y="6858000"/>
                </a:lnTo>
                <a:lnTo>
                  <a:pt x="0" y="6858000"/>
                </a:lnTo>
                <a:close/>
              </a:path>
            </a:pathLst>
          </a:custGeom>
        </p:spPr>
      </p:pic>
      <p:sp>
        <p:nvSpPr>
          <p:cNvPr id="6" name="TextBox 5">
            <a:extLst>
              <a:ext uri="{FF2B5EF4-FFF2-40B4-BE49-F238E27FC236}">
                <a16:creationId xmlns:a16="http://schemas.microsoft.com/office/drawing/2014/main" id="{2AE4F333-0E19-4B32-A689-6D2C02B230B5}"/>
              </a:ext>
            </a:extLst>
          </p:cNvPr>
          <p:cNvSpPr txBox="1"/>
          <p:nvPr/>
        </p:nvSpPr>
        <p:spPr>
          <a:xfrm>
            <a:off x="3548985" y="231807"/>
            <a:ext cx="7675058" cy="400110"/>
          </a:xfrm>
          <a:prstGeom prst="rect">
            <a:avLst/>
          </a:prstGeom>
          <a:noFill/>
        </p:spPr>
        <p:txBody>
          <a:bodyPr wrap="square">
            <a:spAutoFit/>
          </a:bodyPr>
          <a:lstStyle/>
          <a:p>
            <a:pPr algn="l"/>
            <a:r>
              <a:rPr lang="en-US" sz="2000" b="0" i="0" u="none" strike="noStrike" dirty="0">
                <a:solidFill>
                  <a:srgbClr val="FF0000"/>
                </a:solidFill>
                <a:effectLst/>
                <a:latin typeface="Gelion Regular" panose="00000500000000000000" pitchFamily="2" charset="0"/>
                <a:ea typeface="Gelion Regular" panose="00000500000000000000" pitchFamily="2" charset="0"/>
                <a:cs typeface="Gelion Regular" panose="00000500000000000000" pitchFamily="2" charset="0"/>
              </a:rPr>
              <a:t>Home       </a:t>
            </a:r>
            <a:r>
              <a:rPr lang="en-US" sz="20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About Us       Shop       How It Works       Contact       FAQ’s</a:t>
            </a:r>
          </a:p>
        </p:txBody>
      </p:sp>
      <p:grpSp>
        <p:nvGrpSpPr>
          <p:cNvPr id="8" name="Group 7">
            <a:extLst>
              <a:ext uri="{FF2B5EF4-FFF2-40B4-BE49-F238E27FC236}">
                <a16:creationId xmlns:a16="http://schemas.microsoft.com/office/drawing/2014/main" id="{B4D74D4E-0FB0-CD83-4EF8-B566C8126442}"/>
              </a:ext>
            </a:extLst>
          </p:cNvPr>
          <p:cNvGrpSpPr/>
          <p:nvPr/>
        </p:nvGrpSpPr>
        <p:grpSpPr>
          <a:xfrm>
            <a:off x="363296" y="431862"/>
            <a:ext cx="1071349" cy="1055656"/>
            <a:chOff x="197893" y="231808"/>
            <a:chExt cx="1071349" cy="1055656"/>
          </a:xfrm>
        </p:grpSpPr>
        <p:sp>
          <p:nvSpPr>
            <p:cNvPr id="10" name="Rectangle 9">
              <a:extLst>
                <a:ext uri="{FF2B5EF4-FFF2-40B4-BE49-F238E27FC236}">
                  <a16:creationId xmlns:a16="http://schemas.microsoft.com/office/drawing/2014/main" id="{D2A96CB6-E7F0-B69C-42A3-F5787F8BA497}"/>
                </a:ext>
              </a:extLst>
            </p:cNvPr>
            <p:cNvSpPr/>
            <p:nvPr/>
          </p:nvSpPr>
          <p:spPr>
            <a:xfrm>
              <a:off x="197893" y="231808"/>
              <a:ext cx="1071349" cy="1055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FC2F993-DE08-46BF-31EB-D95EDC2C7233}"/>
                </a:ext>
              </a:extLst>
            </p:cNvPr>
            <p:cNvSpPr txBox="1"/>
            <p:nvPr/>
          </p:nvSpPr>
          <p:spPr>
            <a:xfrm>
              <a:off x="355695" y="574970"/>
              <a:ext cx="755744" cy="369332"/>
            </a:xfrm>
            <a:prstGeom prst="rect">
              <a:avLst/>
            </a:prstGeom>
            <a:noFill/>
          </p:spPr>
          <p:txBody>
            <a:bodyPr wrap="square">
              <a:spAutoFit/>
            </a:bodyPr>
            <a:lstStyle/>
            <a:p>
              <a:r>
                <a:rPr lang="en-US" sz="18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dirty="0">
                <a:solidFill>
                  <a:schemeClr val="bg1"/>
                </a:solidFill>
              </a:endParaRPr>
            </a:p>
          </p:txBody>
        </p:sp>
      </p:grpSp>
    </p:spTree>
    <p:extLst>
      <p:ext uri="{BB962C8B-B14F-4D97-AF65-F5344CB8AC3E}">
        <p14:creationId xmlns:p14="http://schemas.microsoft.com/office/powerpoint/2010/main" val="116802334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785DC3-AB66-294B-1BD9-5F6EF6FAB858}"/>
              </a:ext>
            </a:extLst>
          </p:cNvPr>
          <p:cNvSpPr/>
          <p:nvPr/>
        </p:nvSpPr>
        <p:spPr>
          <a:xfrm>
            <a:off x="27292" y="0"/>
            <a:ext cx="12192000" cy="689438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F7FB212-C636-BE79-3B6D-9D63D6E772F2}"/>
              </a:ext>
            </a:extLst>
          </p:cNvPr>
          <p:cNvSpPr txBox="1"/>
          <p:nvPr/>
        </p:nvSpPr>
        <p:spPr>
          <a:xfrm>
            <a:off x="179313" y="2731456"/>
            <a:ext cx="4384830" cy="738664"/>
          </a:xfrm>
          <a:prstGeom prst="rect">
            <a:avLst/>
          </a:prstGeom>
          <a:noFill/>
        </p:spPr>
        <p:txBody>
          <a:bodyPr wrap="square">
            <a:spAutoFit/>
          </a:bodyPr>
          <a:lstStyle/>
          <a:p>
            <a:pPr algn="l"/>
            <a:r>
              <a:rPr lang="en-US" sz="1400" dirty="0">
                <a:solidFill>
                  <a:srgbClr val="374151"/>
                </a:solidFill>
                <a:latin typeface="Gelion Regular" panose="00000500000000000000" pitchFamily="2" charset="0"/>
                <a:ea typeface="Gelion Regular" panose="00000500000000000000" pitchFamily="2" charset="0"/>
                <a:cs typeface="Gelion Regular" panose="00000500000000000000" pitchFamily="2" charset="0"/>
              </a:rPr>
              <a:t>To empower businesses through transformative technology solutions, fostering growth, efficiency, and resilience in the digital era.</a:t>
            </a:r>
          </a:p>
        </p:txBody>
      </p:sp>
      <p:sp>
        <p:nvSpPr>
          <p:cNvPr id="18" name="TextBox 17">
            <a:extLst>
              <a:ext uri="{FF2B5EF4-FFF2-40B4-BE49-F238E27FC236}">
                <a16:creationId xmlns:a16="http://schemas.microsoft.com/office/drawing/2014/main" id="{CACB89E7-247B-6109-649A-4D9ECC825DAC}"/>
              </a:ext>
            </a:extLst>
          </p:cNvPr>
          <p:cNvSpPr txBox="1"/>
          <p:nvPr/>
        </p:nvSpPr>
        <p:spPr>
          <a:xfrm>
            <a:off x="129652" y="2357809"/>
            <a:ext cx="1937983" cy="400110"/>
          </a:xfrm>
          <a:prstGeom prst="rect">
            <a:avLst/>
          </a:prstGeom>
          <a:noFill/>
        </p:spPr>
        <p:txBody>
          <a:bodyPr wrap="square">
            <a:spAutoFit/>
          </a:bodyPr>
          <a:lstStyle/>
          <a:p>
            <a:r>
              <a:rPr lang="en-US" sz="2000" b="1" dirty="0">
                <a:solidFill>
                  <a:srgbClr val="FF0000"/>
                </a:solidFill>
                <a:latin typeface="Poppins ExtraLight" panose="00000300000000000000" pitchFamily="2" charset="0"/>
                <a:cs typeface="Poppins ExtraLight" panose="00000300000000000000" pitchFamily="2" charset="0"/>
              </a:rPr>
              <a:t>Our Misson</a:t>
            </a:r>
          </a:p>
        </p:txBody>
      </p:sp>
      <p:cxnSp>
        <p:nvCxnSpPr>
          <p:cNvPr id="24" name="Straight Connector 23">
            <a:extLst>
              <a:ext uri="{FF2B5EF4-FFF2-40B4-BE49-F238E27FC236}">
                <a16:creationId xmlns:a16="http://schemas.microsoft.com/office/drawing/2014/main" id="{A5F5E163-CC29-1BCB-61F9-BDE75113709A}"/>
              </a:ext>
            </a:extLst>
          </p:cNvPr>
          <p:cNvCxnSpPr>
            <a:cxnSpLocks/>
          </p:cNvCxnSpPr>
          <p:nvPr/>
        </p:nvCxnSpPr>
        <p:spPr>
          <a:xfrm>
            <a:off x="179313" y="1978925"/>
            <a:ext cx="0" cy="96372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994910-677F-39C8-73D7-617B2D933C53}"/>
              </a:ext>
            </a:extLst>
          </p:cNvPr>
          <p:cNvCxnSpPr>
            <a:cxnSpLocks/>
          </p:cNvCxnSpPr>
          <p:nvPr/>
        </p:nvCxnSpPr>
        <p:spPr>
          <a:xfrm>
            <a:off x="27292" y="2660224"/>
            <a:ext cx="1937983"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Placeholder 6" descr="photo of person in city looking up at buildings">
            <a:extLst>
              <a:ext uri="{FF2B5EF4-FFF2-40B4-BE49-F238E27FC236}">
                <a16:creationId xmlns:a16="http://schemas.microsoft.com/office/drawing/2014/main" id="{3B1D3A46-8C62-D2FD-EAD2-63EE472C7021}"/>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12000"/>
                    </a14:imgEffect>
                  </a14:imgLayer>
                </a14:imgProps>
              </a:ext>
              <a:ext uri="{28A0092B-C50C-407E-A947-70E740481C1C}">
                <a14:useLocalDpi xmlns:a14="http://schemas.microsoft.com/office/drawing/2010/main"/>
              </a:ext>
            </a:extLst>
          </a:blip>
          <a:srcRect/>
          <a:stretch/>
        </p:blipFill>
        <p:spPr>
          <a:xfrm>
            <a:off x="4502010" y="913256"/>
            <a:ext cx="7689989" cy="5944745"/>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926523 h 6858000"/>
              <a:gd name="connsiteX5" fmla="*/ 9142476 w 12188952"/>
              <a:gd name="connsiteY5" fmla="*/ 4926523 h 6858000"/>
              <a:gd name="connsiteX6" fmla="*/ 9142476 w 12188952"/>
              <a:gd name="connsiteY6" fmla="*/ 4697923 h 6858000"/>
              <a:gd name="connsiteX7" fmla="*/ 0 w 12188952"/>
              <a:gd name="connsiteY7" fmla="*/ 4697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926523"/>
                </a:lnTo>
                <a:lnTo>
                  <a:pt x="9142476" y="4926523"/>
                </a:lnTo>
                <a:lnTo>
                  <a:pt x="9142476" y="4697923"/>
                </a:lnTo>
                <a:lnTo>
                  <a:pt x="0" y="4697923"/>
                </a:lnTo>
                <a:close/>
              </a:path>
            </a:pathLst>
          </a:custGeom>
        </p:spPr>
      </p:pic>
      <p:sp>
        <p:nvSpPr>
          <p:cNvPr id="6" name="TextBox 5">
            <a:extLst>
              <a:ext uri="{FF2B5EF4-FFF2-40B4-BE49-F238E27FC236}">
                <a16:creationId xmlns:a16="http://schemas.microsoft.com/office/drawing/2014/main" id="{55026DDD-E456-FBB5-C5D4-5F4CEC0C46E3}"/>
              </a:ext>
            </a:extLst>
          </p:cNvPr>
          <p:cNvSpPr txBox="1"/>
          <p:nvPr/>
        </p:nvSpPr>
        <p:spPr>
          <a:xfrm>
            <a:off x="179313" y="3499818"/>
            <a:ext cx="4160675" cy="1169551"/>
          </a:xfrm>
          <a:prstGeom prst="rect">
            <a:avLst/>
          </a:prstGeom>
          <a:noFill/>
        </p:spPr>
        <p:txBody>
          <a:bodyPr wrap="square">
            <a:spAutoFit/>
          </a:bodyPr>
          <a:lstStyle/>
          <a:p>
            <a:r>
              <a:rPr lang="en-US" sz="1400" b="1" dirty="0">
                <a:solidFill>
                  <a:srgbClr val="FF0000"/>
                </a:solidFill>
                <a:latin typeface="Poppins ExtraLight" panose="00000300000000000000" pitchFamily="2" charset="0"/>
                <a:cs typeface="Poppins ExtraLight" panose="00000300000000000000" pitchFamily="2" charset="0"/>
              </a:rPr>
              <a:t>Let's Transform Together</a:t>
            </a:r>
          </a:p>
          <a:p>
            <a:endParaRPr lang="en-US" sz="1400" b="1" dirty="0">
              <a:solidFill>
                <a:srgbClr val="FF0000"/>
              </a:solidFill>
              <a:latin typeface="Poppins ExtraLight" panose="00000300000000000000" pitchFamily="2" charset="0"/>
              <a:cs typeface="Poppins ExtraLight" panose="00000300000000000000" pitchFamily="2" charset="0"/>
            </a:endParaRPr>
          </a:p>
          <a:p>
            <a:r>
              <a:rPr lang="en-US" sz="1400" dirty="0">
                <a:solidFill>
                  <a:srgbClr val="374151"/>
                </a:solidFill>
                <a:latin typeface="Gelion Regular" panose="00000500000000000000" pitchFamily="2" charset="0"/>
                <a:ea typeface="Gelion Regular" panose="00000500000000000000" pitchFamily="2" charset="0"/>
                <a:cs typeface="Gelion Regular" panose="00000500000000000000" pitchFamily="2" charset="0"/>
              </a:rPr>
              <a:t>Embark on a journey of digital evolution with Ayzan Labs. Together, let's turn challenges into opportunities, and aspirations into achievements</a:t>
            </a:r>
            <a:r>
              <a:rPr lang="en-US" sz="1200" dirty="0">
                <a:solidFill>
                  <a:srgbClr val="374151"/>
                </a:solidFill>
                <a:latin typeface="Poppins ExtraLight" panose="00000300000000000000" pitchFamily="2" charset="0"/>
                <a:cs typeface="Poppins ExtraLight" panose="00000300000000000000" pitchFamily="2" charset="0"/>
              </a:rPr>
              <a:t>.</a:t>
            </a:r>
          </a:p>
        </p:txBody>
      </p:sp>
      <p:sp>
        <p:nvSpPr>
          <p:cNvPr id="8" name="TextBox 7">
            <a:extLst>
              <a:ext uri="{FF2B5EF4-FFF2-40B4-BE49-F238E27FC236}">
                <a16:creationId xmlns:a16="http://schemas.microsoft.com/office/drawing/2014/main" id="{FE93A7BA-BE22-AED5-7C60-A49178C2BAF2}"/>
              </a:ext>
            </a:extLst>
          </p:cNvPr>
          <p:cNvSpPr txBox="1"/>
          <p:nvPr/>
        </p:nvSpPr>
        <p:spPr>
          <a:xfrm>
            <a:off x="4502010" y="4949297"/>
            <a:ext cx="6260910" cy="276999"/>
          </a:xfrm>
          <a:prstGeom prst="rect">
            <a:avLst/>
          </a:prstGeom>
          <a:noFill/>
        </p:spPr>
        <p:txBody>
          <a:bodyPr wrap="square">
            <a:spAutoFit/>
          </a:bodyPr>
          <a:lstStyle/>
          <a:p>
            <a:r>
              <a:rPr lang="en-US" sz="1200" dirty="0">
                <a:solidFill>
                  <a:srgbClr val="374151"/>
                </a:solidFill>
                <a:latin typeface="Poppins ExtraLight" panose="00000300000000000000" pitchFamily="2" charset="0"/>
                <a:cs typeface="Poppins ExtraLight" panose="00000300000000000000" pitchFamily="2" charset="0"/>
              </a:rPr>
              <a:t>Contact us today to discover how we can elevate your digital experience.</a:t>
            </a:r>
          </a:p>
        </p:txBody>
      </p:sp>
      <p:sp>
        <p:nvSpPr>
          <p:cNvPr id="7" name="TextBox 6">
            <a:extLst>
              <a:ext uri="{FF2B5EF4-FFF2-40B4-BE49-F238E27FC236}">
                <a16:creationId xmlns:a16="http://schemas.microsoft.com/office/drawing/2014/main" id="{D477EBB8-8ABF-D063-7071-18159FF26FB0}"/>
              </a:ext>
            </a:extLst>
          </p:cNvPr>
          <p:cNvSpPr txBox="1"/>
          <p:nvPr/>
        </p:nvSpPr>
        <p:spPr>
          <a:xfrm>
            <a:off x="3548985" y="231807"/>
            <a:ext cx="7675058" cy="400110"/>
          </a:xfrm>
          <a:prstGeom prst="rect">
            <a:avLst/>
          </a:prstGeom>
          <a:noFill/>
        </p:spPr>
        <p:txBody>
          <a:bodyPr wrap="square">
            <a:spAutoFit/>
          </a:bodyPr>
          <a:lstStyle/>
          <a:p>
            <a:pPr algn="l"/>
            <a:r>
              <a:rPr lang="en-US" sz="2000" b="0" i="0" u="none" strike="noStrike" dirty="0">
                <a:solidFill>
                  <a:srgbClr val="FF0000"/>
                </a:solidFill>
                <a:effectLst/>
                <a:latin typeface="Gelion Regular" panose="00000500000000000000" pitchFamily="2" charset="0"/>
                <a:ea typeface="Gelion Regular" panose="00000500000000000000" pitchFamily="2" charset="0"/>
                <a:cs typeface="Gelion Regular" panose="00000500000000000000" pitchFamily="2" charset="0"/>
              </a:rPr>
              <a:t>Home       </a:t>
            </a:r>
            <a:r>
              <a:rPr lang="en-US" sz="2000" dirty="0">
                <a:solidFill>
                  <a:srgbClr val="FF0000"/>
                </a:solidFill>
                <a:latin typeface="Gelion Regular" panose="00000500000000000000" pitchFamily="2" charset="0"/>
                <a:ea typeface="Gelion Regular" panose="00000500000000000000" pitchFamily="2" charset="0"/>
                <a:cs typeface="Gelion Regular" panose="00000500000000000000" pitchFamily="2" charset="0"/>
              </a:rPr>
              <a:t>About Us       Shop       How It Works       Contact       FAQ’s</a:t>
            </a:r>
          </a:p>
        </p:txBody>
      </p:sp>
      <p:grpSp>
        <p:nvGrpSpPr>
          <p:cNvPr id="11" name="Group 10">
            <a:extLst>
              <a:ext uri="{FF2B5EF4-FFF2-40B4-BE49-F238E27FC236}">
                <a16:creationId xmlns:a16="http://schemas.microsoft.com/office/drawing/2014/main" id="{B15F587D-4F4A-49E3-0088-884434FC7DCD}"/>
              </a:ext>
            </a:extLst>
          </p:cNvPr>
          <p:cNvGrpSpPr/>
          <p:nvPr/>
        </p:nvGrpSpPr>
        <p:grpSpPr>
          <a:xfrm>
            <a:off x="363296" y="431862"/>
            <a:ext cx="1071349" cy="1055656"/>
            <a:chOff x="197893" y="231808"/>
            <a:chExt cx="1071349" cy="1055656"/>
          </a:xfrm>
        </p:grpSpPr>
        <p:sp>
          <p:nvSpPr>
            <p:cNvPr id="12" name="Rectangle 11">
              <a:extLst>
                <a:ext uri="{FF2B5EF4-FFF2-40B4-BE49-F238E27FC236}">
                  <a16:creationId xmlns:a16="http://schemas.microsoft.com/office/drawing/2014/main" id="{31EE07A1-2700-7095-D156-13E16B8EA0D9}"/>
                </a:ext>
              </a:extLst>
            </p:cNvPr>
            <p:cNvSpPr/>
            <p:nvPr/>
          </p:nvSpPr>
          <p:spPr>
            <a:xfrm>
              <a:off x="197893" y="231808"/>
              <a:ext cx="1071349" cy="10556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867EDEE-DC74-53C0-84A3-CB828E8AF958}"/>
                </a:ext>
              </a:extLst>
            </p:cNvPr>
            <p:cNvSpPr txBox="1"/>
            <p:nvPr/>
          </p:nvSpPr>
          <p:spPr>
            <a:xfrm>
              <a:off x="355695" y="574970"/>
              <a:ext cx="755744" cy="369332"/>
            </a:xfrm>
            <a:prstGeom prst="rect">
              <a:avLst/>
            </a:prstGeom>
            <a:noFill/>
          </p:spPr>
          <p:txBody>
            <a:bodyPr wrap="square">
              <a:spAutoFit/>
            </a:bodyPr>
            <a:lstStyle/>
            <a:p>
              <a:r>
                <a:rPr lang="en-US" sz="1800" b="1" dirty="0">
                  <a:solidFill>
                    <a:schemeClr val="bg1"/>
                  </a:solidFill>
                  <a:latin typeface="Gelion Light" panose="00000500000000000000" pitchFamily="2" charset="0"/>
                  <a:ea typeface="Gelion Light" panose="00000500000000000000" pitchFamily="2" charset="0"/>
                  <a:cs typeface="Gelion Light" panose="00000500000000000000" pitchFamily="2" charset="0"/>
                </a:rPr>
                <a:t>Logo</a:t>
              </a:r>
              <a:endParaRPr lang="en-US" dirty="0">
                <a:solidFill>
                  <a:schemeClr val="bg1"/>
                </a:solidFill>
              </a:endParaRPr>
            </a:p>
          </p:txBody>
        </p:sp>
      </p:grpSp>
    </p:spTree>
    <p:extLst>
      <p:ext uri="{BB962C8B-B14F-4D97-AF65-F5344CB8AC3E}">
        <p14:creationId xmlns:p14="http://schemas.microsoft.com/office/powerpoint/2010/main" val="1481791174"/>
      </p:ext>
    </p:extLst>
  </p:cSld>
  <p:clrMapOvr>
    <a:overrideClrMapping bg1="lt1" tx1="dk1" bg2="lt2" tx2="dk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23172</TotalTime>
  <Words>3126</Words>
  <Application>Microsoft Office PowerPoint</Application>
  <PresentationFormat>Widescreen</PresentationFormat>
  <Paragraphs>513</Paragraphs>
  <Slides>32</Slides>
  <Notes>20</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51" baseType="lpstr">
      <vt:lpstr>-apple-system</vt:lpstr>
      <vt:lpstr>Arial</vt:lpstr>
      <vt:lpstr>Arial</vt:lpstr>
      <vt:lpstr>Calibri</vt:lpstr>
      <vt:lpstr>Calibri Light</vt:lpstr>
      <vt:lpstr>Century Gothic</vt:lpstr>
      <vt:lpstr>Gelion Black</vt:lpstr>
      <vt:lpstr>Gelion Bold</vt:lpstr>
      <vt:lpstr>Gelion Light</vt:lpstr>
      <vt:lpstr>Gelion Regular</vt:lpstr>
      <vt:lpstr>Gelion Thin</vt:lpstr>
      <vt:lpstr>Poppins</vt:lpstr>
      <vt:lpstr>Poppins Black</vt:lpstr>
      <vt:lpstr>Poppins ExtraLight</vt:lpstr>
      <vt:lpstr>Poppins Light</vt:lpstr>
      <vt:lpstr>Raleway</vt:lpstr>
      <vt:lpstr>Wingdings</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Ayzan Group</dc:creator>
  <cp:lastModifiedBy>Moin Khan</cp:lastModifiedBy>
  <cp:revision>221</cp:revision>
  <dcterms:created xsi:type="dcterms:W3CDTF">2017-07-29T11:28:39Z</dcterms:created>
  <dcterms:modified xsi:type="dcterms:W3CDTF">2023-12-09T13:06:50Z</dcterms:modified>
</cp:coreProperties>
</file>